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256" r:id="rId2"/>
    <p:sldId id="257" r:id="rId3"/>
    <p:sldId id="269" r:id="rId4"/>
    <p:sldId id="281" r:id="rId5"/>
    <p:sldId id="285" r:id="rId6"/>
    <p:sldId id="283" r:id="rId7"/>
    <p:sldId id="286" r:id="rId8"/>
    <p:sldId id="287" r:id="rId9"/>
    <p:sldId id="289" r:id="rId10"/>
    <p:sldId id="290" r:id="rId11"/>
    <p:sldId id="280" r:id="rId12"/>
    <p:sldId id="288" r:id="rId13"/>
  </p:sldIdLst>
  <p:sldSz cx="9144000" cy="5143500" type="screen16x9"/>
  <p:notesSz cx="6858000" cy="9144000"/>
  <p:embeddedFontLst>
    <p:embeddedFont>
      <p:font typeface="Gantari" panose="020B0600000101010101" charset="0"/>
      <p:regular r:id="rId15"/>
      <p:bold r:id="rId16"/>
      <p:italic r:id="rId17"/>
      <p:boldItalic r:id="rId18"/>
    </p:embeddedFont>
    <p:embeddedFont>
      <p:font typeface="Gantari ExtraBold" panose="020B0600000101010101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45" autoAdjust="0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6" name="Google Shape;9806;g2c5ebea367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7" name="Google Shape;9807;g2c5ebea367f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8">
          <a:extLst>
            <a:ext uri="{FF2B5EF4-FFF2-40B4-BE49-F238E27FC236}">
              <a16:creationId xmlns:a16="http://schemas.microsoft.com/office/drawing/2014/main" id="{A126EEC5-50AF-8EAD-A693-7E805AB1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g2e1f1591106_3_25:notes">
            <a:extLst>
              <a:ext uri="{FF2B5EF4-FFF2-40B4-BE49-F238E27FC236}">
                <a16:creationId xmlns:a16="http://schemas.microsoft.com/office/drawing/2014/main" id="{7079F252-3762-3F1D-DB68-0A711C81E9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0" name="Google Shape;10100;g2e1f1591106_3_25:notes">
            <a:extLst>
              <a:ext uri="{FF2B5EF4-FFF2-40B4-BE49-F238E27FC236}">
                <a16:creationId xmlns:a16="http://schemas.microsoft.com/office/drawing/2014/main" id="{94CE9B6D-5B14-BE3A-9DBC-1ADDD529E5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5820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5">
          <a:extLst>
            <a:ext uri="{FF2B5EF4-FFF2-40B4-BE49-F238E27FC236}">
              <a16:creationId xmlns:a16="http://schemas.microsoft.com/office/drawing/2014/main" id="{C0266DCD-44D4-D4EE-F32F-4CAD4806E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6" name="Google Shape;9896;g2e1e9e0fe51_0_63:notes">
            <a:extLst>
              <a:ext uri="{FF2B5EF4-FFF2-40B4-BE49-F238E27FC236}">
                <a16:creationId xmlns:a16="http://schemas.microsoft.com/office/drawing/2014/main" id="{4070D77B-530D-9B69-DA43-01A93B20FE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7" name="Google Shape;9897;g2e1e9e0fe51_0_63:notes">
            <a:extLst>
              <a:ext uri="{FF2B5EF4-FFF2-40B4-BE49-F238E27FC236}">
                <a16:creationId xmlns:a16="http://schemas.microsoft.com/office/drawing/2014/main" id="{7E2ADBBD-DC45-DE9B-95CB-2452D28E3B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/>
          </a:p>
        </p:txBody>
      </p:sp>
    </p:spTree>
    <p:extLst>
      <p:ext uri="{BB962C8B-B14F-4D97-AF65-F5344CB8AC3E}">
        <p14:creationId xmlns:p14="http://schemas.microsoft.com/office/powerpoint/2010/main" val="3858362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4">
          <a:extLst>
            <a:ext uri="{FF2B5EF4-FFF2-40B4-BE49-F238E27FC236}">
              <a16:creationId xmlns:a16="http://schemas.microsoft.com/office/drawing/2014/main" id="{F2583285-E087-893D-6D07-7816B75FB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5" name="Google Shape;10105;g2e1f1591106_0_40:notes">
            <a:extLst>
              <a:ext uri="{FF2B5EF4-FFF2-40B4-BE49-F238E27FC236}">
                <a16:creationId xmlns:a16="http://schemas.microsoft.com/office/drawing/2014/main" id="{5A745C2E-648A-CDA1-1213-944DDFC306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6" name="Google Shape;10106;g2e1f1591106_0_40:notes">
            <a:extLst>
              <a:ext uri="{FF2B5EF4-FFF2-40B4-BE49-F238E27FC236}">
                <a16:creationId xmlns:a16="http://schemas.microsoft.com/office/drawing/2014/main" id="{F44CA1DF-B888-3DB5-0A3C-7C5FC4ED1A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792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5" name="Google Shape;9825;g2c5ebea367f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6" name="Google Shape;9826;g2c5ebea367f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4" name="Google Shape;10004;g2e1f159110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5" name="Google Shape;10005;g2e1f159110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1">
          <a:extLst>
            <a:ext uri="{FF2B5EF4-FFF2-40B4-BE49-F238E27FC236}">
              <a16:creationId xmlns:a16="http://schemas.microsoft.com/office/drawing/2014/main" id="{8DABD57D-7546-737C-7039-7DF635A73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2" name="Google Shape;10062;g2e20a9e7211_0_0:notes">
            <a:extLst>
              <a:ext uri="{FF2B5EF4-FFF2-40B4-BE49-F238E27FC236}">
                <a16:creationId xmlns:a16="http://schemas.microsoft.com/office/drawing/2014/main" id="{941AE993-7CA1-75E6-AD45-4902AAFFEE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3" name="Google Shape;10063;g2e20a9e7211_0_0:notes">
            <a:extLst>
              <a:ext uri="{FF2B5EF4-FFF2-40B4-BE49-F238E27FC236}">
                <a16:creationId xmlns:a16="http://schemas.microsoft.com/office/drawing/2014/main" id="{9E962250-7539-7116-4857-FB83209CDF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1990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9">
          <a:extLst>
            <a:ext uri="{FF2B5EF4-FFF2-40B4-BE49-F238E27FC236}">
              <a16:creationId xmlns:a16="http://schemas.microsoft.com/office/drawing/2014/main" id="{7F567C1A-7FDE-C451-45DC-81E3969F6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0" name="Google Shape;9880;g2e1f1591106_0_0:notes">
            <a:extLst>
              <a:ext uri="{FF2B5EF4-FFF2-40B4-BE49-F238E27FC236}">
                <a16:creationId xmlns:a16="http://schemas.microsoft.com/office/drawing/2014/main" id="{95413951-2755-C5A3-794C-BFA8A0BCC7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1" name="Google Shape;9881;g2e1f1591106_0_0:notes">
            <a:extLst>
              <a:ext uri="{FF2B5EF4-FFF2-40B4-BE49-F238E27FC236}">
                <a16:creationId xmlns:a16="http://schemas.microsoft.com/office/drawing/2014/main" id="{4BBEA97E-91A8-13FE-72E7-CEFB45D3F0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983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0">
          <a:extLst>
            <a:ext uri="{FF2B5EF4-FFF2-40B4-BE49-F238E27FC236}">
              <a16:creationId xmlns:a16="http://schemas.microsoft.com/office/drawing/2014/main" id="{A47D3355-EB5C-EA0C-6D99-0512027DA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1" name="Google Shape;9911;g2e1e9e0fe51_0_73:notes">
            <a:extLst>
              <a:ext uri="{FF2B5EF4-FFF2-40B4-BE49-F238E27FC236}">
                <a16:creationId xmlns:a16="http://schemas.microsoft.com/office/drawing/2014/main" id="{80D7661E-4BB1-4451-063C-78E2330A83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2" name="Google Shape;9912;g2e1e9e0fe51_0_73:notes">
            <a:extLst>
              <a:ext uri="{FF2B5EF4-FFF2-40B4-BE49-F238E27FC236}">
                <a16:creationId xmlns:a16="http://schemas.microsoft.com/office/drawing/2014/main" id="{32F9AF85-EFDA-107F-1DBB-89229A84D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10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8">
          <a:extLst>
            <a:ext uri="{FF2B5EF4-FFF2-40B4-BE49-F238E27FC236}">
              <a16:creationId xmlns:a16="http://schemas.microsoft.com/office/drawing/2014/main" id="{0E53D564-6D43-B479-2559-F5F27C6C8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g2e1f1591106_3_25:notes">
            <a:extLst>
              <a:ext uri="{FF2B5EF4-FFF2-40B4-BE49-F238E27FC236}">
                <a16:creationId xmlns:a16="http://schemas.microsoft.com/office/drawing/2014/main" id="{397B46A7-ECE9-7818-2A28-AB7AF71FD2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0" name="Google Shape;10100;g2e1f1591106_3_25:notes">
            <a:extLst>
              <a:ext uri="{FF2B5EF4-FFF2-40B4-BE49-F238E27FC236}">
                <a16:creationId xmlns:a16="http://schemas.microsoft.com/office/drawing/2014/main" id="{DBEB08D5-F3FD-C8DB-D007-9477248A39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7216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8">
          <a:extLst>
            <a:ext uri="{FF2B5EF4-FFF2-40B4-BE49-F238E27FC236}">
              <a16:creationId xmlns:a16="http://schemas.microsoft.com/office/drawing/2014/main" id="{4D4008C7-551E-EA3D-484A-83ED90EE7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g2e1f1591106_3_25:notes">
            <a:extLst>
              <a:ext uri="{FF2B5EF4-FFF2-40B4-BE49-F238E27FC236}">
                <a16:creationId xmlns:a16="http://schemas.microsoft.com/office/drawing/2014/main" id="{7B0E0668-8D5C-EFDA-726C-F65F78B79B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0" name="Google Shape;10100;g2e1f1591106_3_25:notes">
            <a:extLst>
              <a:ext uri="{FF2B5EF4-FFF2-40B4-BE49-F238E27FC236}">
                <a16:creationId xmlns:a16="http://schemas.microsoft.com/office/drawing/2014/main" id="{6102BA68-CC0C-B0EA-CF27-3BEDC8DCC7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04471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0">
          <a:extLst>
            <a:ext uri="{FF2B5EF4-FFF2-40B4-BE49-F238E27FC236}">
              <a16:creationId xmlns:a16="http://schemas.microsoft.com/office/drawing/2014/main" id="{F4E4C731-3E92-68E0-50C1-7014E0B00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1" name="Google Shape;9871;g2e1e9e0fe51_0_68:notes">
            <a:extLst>
              <a:ext uri="{FF2B5EF4-FFF2-40B4-BE49-F238E27FC236}">
                <a16:creationId xmlns:a16="http://schemas.microsoft.com/office/drawing/2014/main" id="{403E8679-5D97-43AC-3714-3265432D03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2" name="Google Shape;9872;g2e1e9e0fe51_0_68:notes">
            <a:extLst>
              <a:ext uri="{FF2B5EF4-FFF2-40B4-BE49-F238E27FC236}">
                <a16:creationId xmlns:a16="http://schemas.microsoft.com/office/drawing/2014/main" id="{0209FD90-648D-9058-7C15-8344039C0B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113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10" name="Google Shape;10;p2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2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372" name="Google Shape;372;p2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2"/>
          <p:cNvSpPr txBox="1">
            <a:spLocks noGrp="1"/>
          </p:cNvSpPr>
          <p:nvPr>
            <p:ph type="ctrTitle"/>
          </p:nvPr>
        </p:nvSpPr>
        <p:spPr>
          <a:xfrm>
            <a:off x="1562700" y="1526150"/>
            <a:ext cx="60186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1" name="Google Shape;391;p2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"/>
          <p:cNvSpPr/>
          <p:nvPr/>
        </p:nvSpPr>
        <p:spPr>
          <a:xfrm rot="-3990277">
            <a:off x="1794368" y="4095249"/>
            <a:ext cx="585838" cy="623458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"/>
          <p:cNvSpPr/>
          <p:nvPr/>
        </p:nvSpPr>
        <p:spPr>
          <a:xfrm>
            <a:off x="6258538" y="1165838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"/>
          <p:cNvSpPr/>
          <p:nvPr/>
        </p:nvSpPr>
        <p:spPr>
          <a:xfrm>
            <a:off x="7779875" y="814163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"/>
          <p:cNvSpPr/>
          <p:nvPr/>
        </p:nvSpPr>
        <p:spPr>
          <a:xfrm>
            <a:off x="5766725" y="3739000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"/>
          <p:cNvSpPr/>
          <p:nvPr/>
        </p:nvSpPr>
        <p:spPr>
          <a:xfrm>
            <a:off x="1494125" y="941313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"/>
          <p:cNvSpPr/>
          <p:nvPr/>
        </p:nvSpPr>
        <p:spPr>
          <a:xfrm>
            <a:off x="7906938" y="415091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"/>
          <p:cNvSpPr/>
          <p:nvPr/>
        </p:nvSpPr>
        <p:spPr>
          <a:xfrm>
            <a:off x="2820000" y="4014063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"/>
          <p:cNvSpPr/>
          <p:nvPr/>
        </p:nvSpPr>
        <p:spPr>
          <a:xfrm>
            <a:off x="3680113" y="121156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"/>
          <p:cNvSpPr txBox="1">
            <a:spLocks noGrp="1"/>
          </p:cNvSpPr>
          <p:nvPr>
            <p:ph type="body" idx="1"/>
          </p:nvPr>
        </p:nvSpPr>
        <p:spPr>
          <a:xfrm>
            <a:off x="1959450" y="2942150"/>
            <a:ext cx="5225100" cy="61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bg>
      <p:bgPr>
        <a:solidFill>
          <a:schemeClr val="lt1"/>
        </a:solidFill>
        <a:effectLst/>
      </p:bgPr>
    </p:bg>
    <p:spTree>
      <p:nvGrpSpPr>
        <p:cNvPr id="1" name="Shape 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3" name="Google Shape;3903;p13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3904" name="Google Shape;3904;p13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3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3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3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3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3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3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3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3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3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3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3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3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3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3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3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3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3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3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3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3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3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3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3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3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3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3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3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3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3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3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3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3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3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3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3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3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3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3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3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3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3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3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3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3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3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3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3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3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3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3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3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3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3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3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3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3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3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3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3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3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3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3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3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3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3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3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3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3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3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3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3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3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3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3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3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3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3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3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3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3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3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3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3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3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3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3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3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3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3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3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3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3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3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3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3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3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3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3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3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3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3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3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3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3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3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3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3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3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3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3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3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3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3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3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3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3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3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3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3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3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3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3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3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3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3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3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3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3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3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3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3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3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3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3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3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3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3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3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3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3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3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3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3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3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3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3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3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3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3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3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3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3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3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3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3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3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3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3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3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3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3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3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3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3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3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3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3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3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3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3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3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3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3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3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3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3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3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3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3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3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3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3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3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3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3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3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3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3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3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3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3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3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3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3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3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3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3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3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3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3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3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3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3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3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3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3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3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3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3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3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3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3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3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3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3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3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3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3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3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3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3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3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3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3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3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3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3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3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3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3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3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3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3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3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3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3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3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3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3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3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3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3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3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3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3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3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3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3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3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3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3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3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3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3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3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3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3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3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3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3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3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3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3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3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3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3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3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3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3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3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3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3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3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3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3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3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3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3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3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3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3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3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3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3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3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3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3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3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3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3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3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3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3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3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3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3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3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3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3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3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3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3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3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3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3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3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3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3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3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3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3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3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3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3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3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3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3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3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3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3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3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3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3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3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3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3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3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3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3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3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3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3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3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3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3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3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3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3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3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3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3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3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3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3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3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3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3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3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3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3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3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3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3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3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3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3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3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3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3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4" name="Google Shape;4264;p13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5" name="Google Shape;4265;p13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4266" name="Google Shape;4266;p13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3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3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3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3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3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3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3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3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3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3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3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3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3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3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3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3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3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4" name="Google Shape;4284;p13"/>
          <p:cNvSpPr txBox="1">
            <a:spLocks noGrp="1"/>
          </p:cNvSpPr>
          <p:nvPr>
            <p:ph type="title"/>
          </p:nvPr>
        </p:nvSpPr>
        <p:spPr>
          <a:xfrm>
            <a:off x="3116850" y="2170925"/>
            <a:ext cx="4541400" cy="7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85" name="Google Shape;4285;p13"/>
          <p:cNvSpPr txBox="1">
            <a:spLocks noGrp="1"/>
          </p:cNvSpPr>
          <p:nvPr>
            <p:ph type="title" idx="2" hasCustomPrompt="1"/>
          </p:nvPr>
        </p:nvSpPr>
        <p:spPr>
          <a:xfrm>
            <a:off x="1810950" y="2150850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86" name="Google Shape;4286;p13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7" name="Google Shape;4287;p13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8" name="Google Shape;4288;p13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9" name="Google Shape;4289;p13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0" name="Google Shape;4290;p13"/>
          <p:cNvSpPr/>
          <p:nvPr/>
        </p:nvSpPr>
        <p:spPr>
          <a:xfrm>
            <a:off x="7117438" y="3821663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1" name="Google Shape;4291;p13"/>
          <p:cNvGrpSpPr/>
          <p:nvPr/>
        </p:nvGrpSpPr>
        <p:grpSpPr>
          <a:xfrm>
            <a:off x="2061088" y="4050081"/>
            <a:ext cx="1055760" cy="753780"/>
            <a:chOff x="3308425" y="649500"/>
            <a:chExt cx="947975" cy="676825"/>
          </a:xfrm>
        </p:grpSpPr>
        <p:sp>
          <p:nvSpPr>
            <p:cNvPr id="4292" name="Google Shape;4292;p13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3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3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5" name="Google Shape;4295;p13"/>
          <p:cNvSpPr/>
          <p:nvPr/>
        </p:nvSpPr>
        <p:spPr>
          <a:xfrm>
            <a:off x="1810938" y="371156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6" name="Google Shape;4296;p13"/>
          <p:cNvSpPr/>
          <p:nvPr/>
        </p:nvSpPr>
        <p:spPr>
          <a:xfrm>
            <a:off x="7894325" y="964188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7" name="Google Shape;4297;p13"/>
          <p:cNvSpPr/>
          <p:nvPr/>
        </p:nvSpPr>
        <p:spPr>
          <a:xfrm>
            <a:off x="1631175" y="1028788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8" name="Google Shape;4298;p13"/>
          <p:cNvSpPr/>
          <p:nvPr/>
        </p:nvSpPr>
        <p:spPr>
          <a:xfrm>
            <a:off x="2652263" y="13879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9" name="Google Shape;4299;p13"/>
          <p:cNvSpPr/>
          <p:nvPr/>
        </p:nvSpPr>
        <p:spPr>
          <a:xfrm>
            <a:off x="3697400" y="3959138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0" name="Google Shape;4300;p13"/>
          <p:cNvSpPr/>
          <p:nvPr/>
        </p:nvSpPr>
        <p:spPr>
          <a:xfrm>
            <a:off x="6501613" y="3690938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">
    <p:bg>
      <p:bgPr>
        <a:solidFill>
          <a:schemeClr val="lt1"/>
        </a:solidFill>
        <a:effectLst/>
      </p:bgPr>
    </p:bg>
    <p:spTree>
      <p:nvGrpSpPr>
        <p:cNvPr id="1" name="Shape 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2" name="Google Shape;4302;p14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4303" name="Google Shape;4303;p14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4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4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4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4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4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4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4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4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4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4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4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4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4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4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4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4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4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4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4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4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4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4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4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4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4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4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4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4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4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4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4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4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4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4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4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4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4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4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4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4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4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4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4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4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4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4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4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4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4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4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4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4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4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4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4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4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4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4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4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4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4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4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4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4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4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4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4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4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4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4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4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4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4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4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4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4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4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4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4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4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4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4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4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4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4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4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4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4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4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4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4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4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4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4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4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4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4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4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4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4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4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4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4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4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4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4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4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4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4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4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4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4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4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4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4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4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4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4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4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4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4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4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4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4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4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4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4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4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4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4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4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4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4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4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4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4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4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4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4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4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4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4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4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4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4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4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4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4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4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4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4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4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4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4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4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4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4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4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4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4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4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4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4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4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4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4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4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4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4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4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4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4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4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4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4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4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4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4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4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4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4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4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4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4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4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4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4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4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4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4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4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4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14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14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4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4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4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4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4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4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4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4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4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4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4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4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4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4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4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4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4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4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4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4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4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4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4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4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4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4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4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4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4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4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4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4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4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4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4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4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4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4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4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4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4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4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4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4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4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4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4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4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4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4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4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4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4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4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4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4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4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4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14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14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4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4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4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4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4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4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4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4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4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4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4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4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4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4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4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4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4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4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4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4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4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4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4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4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4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4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4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4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4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4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4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4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4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4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4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4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4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4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4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4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4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14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14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14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14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14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4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4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4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4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4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4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4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4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4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4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4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4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4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14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14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14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14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14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14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14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14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14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14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14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14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14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14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14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14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14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14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14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14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14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14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14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14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14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14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14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14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14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14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14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14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14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14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14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14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14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14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14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14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14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14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14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14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14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14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3" name="Google Shape;4663;p14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4" name="Google Shape;4664;p14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4665" name="Google Shape;4665;p14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4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4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4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4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4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4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4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4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4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4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4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4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4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4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4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4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4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3" name="Google Shape;4683;p14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4" name="Google Shape;4684;p14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5" name="Google Shape;4685;p14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6" name="Google Shape;4686;p14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7" name="Google Shape;4687;p14"/>
          <p:cNvSpPr/>
          <p:nvPr/>
        </p:nvSpPr>
        <p:spPr>
          <a:xfrm rot="-4076016">
            <a:off x="1754650" y="4153749"/>
            <a:ext cx="585765" cy="623409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8" name="Google Shape;4688;p14"/>
          <p:cNvSpPr/>
          <p:nvPr/>
        </p:nvSpPr>
        <p:spPr>
          <a:xfrm>
            <a:off x="1553150" y="367132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9" name="Google Shape;4689;p14"/>
          <p:cNvSpPr/>
          <p:nvPr/>
        </p:nvSpPr>
        <p:spPr>
          <a:xfrm>
            <a:off x="2754375" y="4088550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0" name="Google Shape;4690;p14"/>
          <p:cNvSpPr/>
          <p:nvPr/>
        </p:nvSpPr>
        <p:spPr>
          <a:xfrm>
            <a:off x="5982663" y="94432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1" name="Google Shape;4691;p14"/>
          <p:cNvGrpSpPr/>
          <p:nvPr/>
        </p:nvGrpSpPr>
        <p:grpSpPr>
          <a:xfrm>
            <a:off x="6340450" y="4088531"/>
            <a:ext cx="1055760" cy="753780"/>
            <a:chOff x="3308425" y="649500"/>
            <a:chExt cx="947975" cy="676825"/>
          </a:xfrm>
        </p:grpSpPr>
        <p:sp>
          <p:nvSpPr>
            <p:cNvPr id="4692" name="Google Shape;4692;p14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4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4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5" name="Google Shape;4695;p14"/>
          <p:cNvSpPr/>
          <p:nvPr/>
        </p:nvSpPr>
        <p:spPr>
          <a:xfrm>
            <a:off x="7894025" y="411602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6" name="Google Shape;4696;p14"/>
          <p:cNvGrpSpPr/>
          <p:nvPr/>
        </p:nvGrpSpPr>
        <p:grpSpPr>
          <a:xfrm rot="-6299880" flipH="1">
            <a:off x="1406840" y="476245"/>
            <a:ext cx="708049" cy="444266"/>
            <a:chOff x="1445125" y="3867675"/>
            <a:chExt cx="803300" cy="502950"/>
          </a:xfrm>
        </p:grpSpPr>
        <p:sp>
          <p:nvSpPr>
            <p:cNvPr id="4697" name="Google Shape;4697;p14"/>
            <p:cNvSpPr/>
            <p:nvPr/>
          </p:nvSpPr>
          <p:spPr>
            <a:xfrm>
              <a:off x="1445125" y="3867675"/>
              <a:ext cx="535450" cy="502950"/>
            </a:xfrm>
            <a:custGeom>
              <a:avLst/>
              <a:gdLst/>
              <a:ahLst/>
              <a:cxnLst/>
              <a:rect l="l" t="t" r="r" b="b"/>
              <a:pathLst>
                <a:path w="21418" h="20118" extrusionOk="0">
                  <a:moveTo>
                    <a:pt x="5846" y="993"/>
                  </a:moveTo>
                  <a:cubicBezTo>
                    <a:pt x="6726" y="993"/>
                    <a:pt x="7300" y="1814"/>
                    <a:pt x="7545" y="2688"/>
                  </a:cubicBezTo>
                  <a:cubicBezTo>
                    <a:pt x="7686" y="3200"/>
                    <a:pt x="7749" y="3726"/>
                    <a:pt x="7770" y="4255"/>
                  </a:cubicBezTo>
                  <a:cubicBezTo>
                    <a:pt x="7787" y="4700"/>
                    <a:pt x="7676" y="5216"/>
                    <a:pt x="7812" y="5641"/>
                  </a:cubicBezTo>
                  <a:cubicBezTo>
                    <a:pt x="8017" y="6280"/>
                    <a:pt x="8790" y="6621"/>
                    <a:pt x="9352" y="6861"/>
                  </a:cubicBezTo>
                  <a:cubicBezTo>
                    <a:pt x="10899" y="7523"/>
                    <a:pt x="12588" y="7895"/>
                    <a:pt x="14238" y="8195"/>
                  </a:cubicBezTo>
                  <a:cubicBezTo>
                    <a:pt x="14279" y="8202"/>
                    <a:pt x="14320" y="8206"/>
                    <a:pt x="14360" y="8206"/>
                  </a:cubicBezTo>
                  <a:cubicBezTo>
                    <a:pt x="14538" y="8206"/>
                    <a:pt x="14697" y="8128"/>
                    <a:pt x="14800" y="7965"/>
                  </a:cubicBezTo>
                  <a:cubicBezTo>
                    <a:pt x="15658" y="6602"/>
                    <a:pt x="16673" y="5266"/>
                    <a:pt x="17868" y="4181"/>
                  </a:cubicBezTo>
                  <a:cubicBezTo>
                    <a:pt x="18246" y="3837"/>
                    <a:pt x="19055" y="3130"/>
                    <a:pt x="19662" y="3130"/>
                  </a:cubicBezTo>
                  <a:cubicBezTo>
                    <a:pt x="19761" y="3130"/>
                    <a:pt x="19855" y="3149"/>
                    <a:pt x="19941" y="3191"/>
                  </a:cubicBezTo>
                  <a:cubicBezTo>
                    <a:pt x="19972" y="3206"/>
                    <a:pt x="20042" y="3282"/>
                    <a:pt x="20078" y="3334"/>
                  </a:cubicBezTo>
                  <a:cubicBezTo>
                    <a:pt x="20170" y="3474"/>
                    <a:pt x="20200" y="3554"/>
                    <a:pt x="20244" y="3703"/>
                  </a:cubicBezTo>
                  <a:cubicBezTo>
                    <a:pt x="20356" y="4074"/>
                    <a:pt x="20385" y="4459"/>
                    <a:pt x="20391" y="4845"/>
                  </a:cubicBezTo>
                  <a:cubicBezTo>
                    <a:pt x="20434" y="7253"/>
                    <a:pt x="19715" y="9724"/>
                    <a:pt x="18959" y="11987"/>
                  </a:cubicBezTo>
                  <a:cubicBezTo>
                    <a:pt x="18546" y="13223"/>
                    <a:pt x="18074" y="14443"/>
                    <a:pt x="17505" y="15619"/>
                  </a:cubicBezTo>
                  <a:cubicBezTo>
                    <a:pt x="16974" y="16720"/>
                    <a:pt x="16385" y="17795"/>
                    <a:pt x="15472" y="18631"/>
                  </a:cubicBezTo>
                  <a:cubicBezTo>
                    <a:pt x="15279" y="18808"/>
                    <a:pt x="15055" y="19008"/>
                    <a:pt x="14800" y="19090"/>
                  </a:cubicBezTo>
                  <a:cubicBezTo>
                    <a:pt x="14731" y="19114"/>
                    <a:pt x="14679" y="19127"/>
                    <a:pt x="14633" y="19127"/>
                  </a:cubicBezTo>
                  <a:cubicBezTo>
                    <a:pt x="14584" y="19127"/>
                    <a:pt x="14541" y="19112"/>
                    <a:pt x="14491" y="19078"/>
                  </a:cubicBezTo>
                  <a:cubicBezTo>
                    <a:pt x="14179" y="18859"/>
                    <a:pt x="14040" y="18279"/>
                    <a:pt x="13943" y="17913"/>
                  </a:cubicBezTo>
                  <a:cubicBezTo>
                    <a:pt x="13496" y="16204"/>
                    <a:pt x="13420" y="14392"/>
                    <a:pt x="13231" y="12644"/>
                  </a:cubicBezTo>
                  <a:cubicBezTo>
                    <a:pt x="13231" y="12642"/>
                    <a:pt x="13231" y="12641"/>
                    <a:pt x="13230" y="12640"/>
                  </a:cubicBezTo>
                  <a:lnTo>
                    <a:pt x="13230" y="12640"/>
                  </a:lnTo>
                  <a:cubicBezTo>
                    <a:pt x="13241" y="12479"/>
                    <a:pt x="13172" y="12316"/>
                    <a:pt x="12984" y="12214"/>
                  </a:cubicBezTo>
                  <a:cubicBezTo>
                    <a:pt x="12340" y="11860"/>
                    <a:pt x="11598" y="11675"/>
                    <a:pt x="10890" y="11496"/>
                  </a:cubicBezTo>
                  <a:cubicBezTo>
                    <a:pt x="10069" y="11291"/>
                    <a:pt x="9239" y="11119"/>
                    <a:pt x="8404" y="10971"/>
                  </a:cubicBezTo>
                  <a:cubicBezTo>
                    <a:pt x="7943" y="10890"/>
                    <a:pt x="7439" y="10757"/>
                    <a:pt x="6964" y="10757"/>
                  </a:cubicBezTo>
                  <a:cubicBezTo>
                    <a:pt x="6933" y="10757"/>
                    <a:pt x="6903" y="10757"/>
                    <a:pt x="6873" y="10758"/>
                  </a:cubicBezTo>
                  <a:cubicBezTo>
                    <a:pt x="6281" y="10782"/>
                    <a:pt x="5857" y="11237"/>
                    <a:pt x="5518" y="11671"/>
                  </a:cubicBezTo>
                  <a:cubicBezTo>
                    <a:pt x="4848" y="12532"/>
                    <a:pt x="4110" y="13945"/>
                    <a:pt x="2900" y="13945"/>
                  </a:cubicBezTo>
                  <a:cubicBezTo>
                    <a:pt x="2748" y="13945"/>
                    <a:pt x="2589" y="13923"/>
                    <a:pt x="2421" y="13874"/>
                  </a:cubicBezTo>
                  <a:cubicBezTo>
                    <a:pt x="1265" y="13539"/>
                    <a:pt x="1147" y="12161"/>
                    <a:pt x="1191" y="11150"/>
                  </a:cubicBezTo>
                  <a:cubicBezTo>
                    <a:pt x="1259" y="9547"/>
                    <a:pt x="1735" y="7959"/>
                    <a:pt x="2242" y="6446"/>
                  </a:cubicBezTo>
                  <a:cubicBezTo>
                    <a:pt x="2666" y="5186"/>
                    <a:pt x="3155" y="3943"/>
                    <a:pt x="3669" y="2717"/>
                  </a:cubicBezTo>
                  <a:cubicBezTo>
                    <a:pt x="4014" y="1894"/>
                    <a:pt x="4701" y="1150"/>
                    <a:pt x="5619" y="1011"/>
                  </a:cubicBezTo>
                  <a:cubicBezTo>
                    <a:pt x="5697" y="999"/>
                    <a:pt x="5772" y="993"/>
                    <a:pt x="5846" y="993"/>
                  </a:cubicBezTo>
                  <a:close/>
                  <a:moveTo>
                    <a:pt x="5851" y="1"/>
                  </a:moveTo>
                  <a:cubicBezTo>
                    <a:pt x="4753" y="1"/>
                    <a:pt x="3750" y="699"/>
                    <a:pt x="3144" y="1580"/>
                  </a:cubicBezTo>
                  <a:cubicBezTo>
                    <a:pt x="2849" y="2009"/>
                    <a:pt x="2683" y="2515"/>
                    <a:pt x="2487" y="2993"/>
                  </a:cubicBezTo>
                  <a:cubicBezTo>
                    <a:pt x="2217" y="3653"/>
                    <a:pt x="1954" y="4314"/>
                    <a:pt x="1705" y="4982"/>
                  </a:cubicBezTo>
                  <a:cubicBezTo>
                    <a:pt x="1113" y="6581"/>
                    <a:pt x="576" y="8224"/>
                    <a:pt x="323" y="9914"/>
                  </a:cubicBezTo>
                  <a:cubicBezTo>
                    <a:pt x="121" y="11253"/>
                    <a:pt x="1" y="12901"/>
                    <a:pt x="913" y="14026"/>
                  </a:cubicBezTo>
                  <a:cubicBezTo>
                    <a:pt x="1411" y="14639"/>
                    <a:pt x="2111" y="14918"/>
                    <a:pt x="2824" y="14918"/>
                  </a:cubicBezTo>
                  <a:cubicBezTo>
                    <a:pt x="3509" y="14918"/>
                    <a:pt x="4207" y="14660"/>
                    <a:pt x="4751" y="14192"/>
                  </a:cubicBezTo>
                  <a:cubicBezTo>
                    <a:pt x="5371" y="13659"/>
                    <a:pt x="5777" y="12949"/>
                    <a:pt x="6272" y="12311"/>
                  </a:cubicBezTo>
                  <a:cubicBezTo>
                    <a:pt x="6566" y="11931"/>
                    <a:pt x="6732" y="11776"/>
                    <a:pt x="7065" y="11776"/>
                  </a:cubicBezTo>
                  <a:cubicBezTo>
                    <a:pt x="7129" y="11776"/>
                    <a:pt x="7199" y="11782"/>
                    <a:pt x="7277" y="11793"/>
                  </a:cubicBezTo>
                  <a:cubicBezTo>
                    <a:pt x="8166" y="11915"/>
                    <a:pt x="9053" y="12094"/>
                    <a:pt x="9930" y="12292"/>
                  </a:cubicBezTo>
                  <a:cubicBezTo>
                    <a:pt x="10726" y="12472"/>
                    <a:pt x="11550" y="12626"/>
                    <a:pt x="12268" y="12966"/>
                  </a:cubicBezTo>
                  <a:lnTo>
                    <a:pt x="12268" y="12966"/>
                  </a:lnTo>
                  <a:cubicBezTo>
                    <a:pt x="12439" y="14633"/>
                    <a:pt x="12548" y="16332"/>
                    <a:pt x="12930" y="17963"/>
                  </a:cubicBezTo>
                  <a:cubicBezTo>
                    <a:pt x="13136" y="18845"/>
                    <a:pt x="13555" y="20118"/>
                    <a:pt x="14640" y="20118"/>
                  </a:cubicBezTo>
                  <a:cubicBezTo>
                    <a:pt x="14672" y="20118"/>
                    <a:pt x="14706" y="20116"/>
                    <a:pt x="14739" y="20114"/>
                  </a:cubicBezTo>
                  <a:cubicBezTo>
                    <a:pt x="15314" y="20074"/>
                    <a:pt x="15818" y="19674"/>
                    <a:pt x="16220" y="19295"/>
                  </a:cubicBezTo>
                  <a:cubicBezTo>
                    <a:pt x="16778" y="18770"/>
                    <a:pt x="17242" y="18165"/>
                    <a:pt x="17630" y="17506"/>
                  </a:cubicBezTo>
                  <a:cubicBezTo>
                    <a:pt x="18329" y="16326"/>
                    <a:pt x="18879" y="15058"/>
                    <a:pt x="19372" y="13779"/>
                  </a:cubicBezTo>
                  <a:cubicBezTo>
                    <a:pt x="20387" y="11140"/>
                    <a:pt x="21255" y="8266"/>
                    <a:pt x="21379" y="5422"/>
                  </a:cubicBezTo>
                  <a:cubicBezTo>
                    <a:pt x="21417" y="4558"/>
                    <a:pt x="21409" y="3509"/>
                    <a:pt x="20893" y="2768"/>
                  </a:cubicBezTo>
                  <a:cubicBezTo>
                    <a:pt x="20591" y="2334"/>
                    <a:pt x="20167" y="2169"/>
                    <a:pt x="19717" y="2169"/>
                  </a:cubicBezTo>
                  <a:cubicBezTo>
                    <a:pt x="19269" y="2169"/>
                    <a:pt x="18796" y="2332"/>
                    <a:pt x="18392" y="2557"/>
                  </a:cubicBezTo>
                  <a:cubicBezTo>
                    <a:pt x="17206" y="3219"/>
                    <a:pt x="16258" y="4331"/>
                    <a:pt x="15430" y="5382"/>
                  </a:cubicBezTo>
                  <a:cubicBezTo>
                    <a:pt x="14975" y="5959"/>
                    <a:pt x="14535" y="6551"/>
                    <a:pt x="14131" y="7165"/>
                  </a:cubicBezTo>
                  <a:lnTo>
                    <a:pt x="14131" y="7165"/>
                  </a:lnTo>
                  <a:cubicBezTo>
                    <a:pt x="12741" y="6903"/>
                    <a:pt x="11340" y="6572"/>
                    <a:pt x="10022" y="6067"/>
                  </a:cubicBezTo>
                  <a:cubicBezTo>
                    <a:pt x="9692" y="5938"/>
                    <a:pt x="9355" y="5795"/>
                    <a:pt x="9057" y="5599"/>
                  </a:cubicBezTo>
                  <a:cubicBezTo>
                    <a:pt x="8975" y="5544"/>
                    <a:pt x="8902" y="5490"/>
                    <a:pt x="8830" y="5420"/>
                  </a:cubicBezTo>
                  <a:cubicBezTo>
                    <a:pt x="8801" y="5393"/>
                    <a:pt x="8791" y="5386"/>
                    <a:pt x="8788" y="5385"/>
                  </a:cubicBezTo>
                  <a:lnTo>
                    <a:pt x="8788" y="5385"/>
                  </a:lnTo>
                  <a:cubicBezTo>
                    <a:pt x="8787" y="5381"/>
                    <a:pt x="8781" y="5370"/>
                    <a:pt x="8767" y="5346"/>
                  </a:cubicBezTo>
                  <a:cubicBezTo>
                    <a:pt x="8764" y="5342"/>
                    <a:pt x="8761" y="5338"/>
                    <a:pt x="8759" y="5334"/>
                  </a:cubicBezTo>
                  <a:lnTo>
                    <a:pt x="8759" y="5334"/>
                  </a:lnTo>
                  <a:cubicBezTo>
                    <a:pt x="8759" y="5333"/>
                    <a:pt x="8759" y="5331"/>
                    <a:pt x="8758" y="5329"/>
                  </a:cubicBezTo>
                  <a:cubicBezTo>
                    <a:pt x="8680" y="4813"/>
                    <a:pt x="8779" y="4238"/>
                    <a:pt x="8729" y="3712"/>
                  </a:cubicBezTo>
                  <a:cubicBezTo>
                    <a:pt x="8683" y="3244"/>
                    <a:pt x="8611" y="2774"/>
                    <a:pt x="8476" y="2325"/>
                  </a:cubicBezTo>
                  <a:cubicBezTo>
                    <a:pt x="8116" y="1129"/>
                    <a:pt x="7256" y="33"/>
                    <a:pt x="5914" y="2"/>
                  </a:cubicBezTo>
                  <a:cubicBezTo>
                    <a:pt x="5893" y="1"/>
                    <a:pt x="5872" y="1"/>
                    <a:pt x="5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4"/>
            <p:cNvSpPr/>
            <p:nvPr/>
          </p:nvSpPr>
          <p:spPr>
            <a:xfrm>
              <a:off x="1903525" y="4088100"/>
              <a:ext cx="344900" cy="185850"/>
            </a:xfrm>
            <a:custGeom>
              <a:avLst/>
              <a:gdLst/>
              <a:ahLst/>
              <a:cxnLst/>
              <a:rect l="l" t="t" r="r" b="b"/>
              <a:pathLst>
                <a:path w="13796" h="7434" extrusionOk="0">
                  <a:moveTo>
                    <a:pt x="2035" y="1"/>
                  </a:moveTo>
                  <a:cubicBezTo>
                    <a:pt x="1593" y="1"/>
                    <a:pt x="1301" y="661"/>
                    <a:pt x="1777" y="928"/>
                  </a:cubicBezTo>
                  <a:cubicBezTo>
                    <a:pt x="5023" y="2748"/>
                    <a:pt x="8420" y="4238"/>
                    <a:pt x="11476" y="6352"/>
                  </a:cubicBezTo>
                  <a:lnTo>
                    <a:pt x="11476" y="6352"/>
                  </a:lnTo>
                  <a:cubicBezTo>
                    <a:pt x="7847" y="6103"/>
                    <a:pt x="4252" y="5482"/>
                    <a:pt x="636" y="5110"/>
                  </a:cubicBezTo>
                  <a:cubicBezTo>
                    <a:pt x="615" y="5108"/>
                    <a:pt x="596" y="5107"/>
                    <a:pt x="577" y="5107"/>
                  </a:cubicBezTo>
                  <a:cubicBezTo>
                    <a:pt x="0" y="5107"/>
                    <a:pt x="24" y="6045"/>
                    <a:pt x="636" y="6106"/>
                  </a:cubicBezTo>
                  <a:cubicBezTo>
                    <a:pt x="4792" y="6534"/>
                    <a:pt x="8919" y="7290"/>
                    <a:pt x="13101" y="7434"/>
                  </a:cubicBezTo>
                  <a:cubicBezTo>
                    <a:pt x="13106" y="7434"/>
                    <a:pt x="13111" y="7434"/>
                    <a:pt x="13115" y="7434"/>
                  </a:cubicBezTo>
                  <a:cubicBezTo>
                    <a:pt x="13508" y="7434"/>
                    <a:pt x="13796" y="6851"/>
                    <a:pt x="13455" y="6582"/>
                  </a:cubicBezTo>
                  <a:cubicBezTo>
                    <a:pt x="11767" y="5262"/>
                    <a:pt x="9981" y="4109"/>
                    <a:pt x="8087" y="3106"/>
                  </a:cubicBezTo>
                  <a:cubicBezTo>
                    <a:pt x="6157" y="2083"/>
                    <a:pt x="4187" y="1139"/>
                    <a:pt x="2281" y="69"/>
                  </a:cubicBezTo>
                  <a:cubicBezTo>
                    <a:pt x="2197" y="21"/>
                    <a:pt x="2114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4"/>
            <p:cNvSpPr/>
            <p:nvPr/>
          </p:nvSpPr>
          <p:spPr>
            <a:xfrm>
              <a:off x="1462675" y="3884050"/>
              <a:ext cx="125100" cy="332450"/>
            </a:xfrm>
            <a:custGeom>
              <a:avLst/>
              <a:gdLst/>
              <a:ahLst/>
              <a:cxnLst/>
              <a:rect l="l" t="t" r="r" b="b"/>
              <a:pathLst>
                <a:path w="5004" h="13298" extrusionOk="0">
                  <a:moveTo>
                    <a:pt x="4226" y="0"/>
                  </a:moveTo>
                  <a:cubicBezTo>
                    <a:pt x="3978" y="0"/>
                    <a:pt x="3745" y="159"/>
                    <a:pt x="3776" y="478"/>
                  </a:cubicBezTo>
                  <a:cubicBezTo>
                    <a:pt x="3995" y="2762"/>
                    <a:pt x="3470" y="4910"/>
                    <a:pt x="2764" y="7066"/>
                  </a:cubicBezTo>
                  <a:cubicBezTo>
                    <a:pt x="2160" y="8913"/>
                    <a:pt x="1574" y="10906"/>
                    <a:pt x="310" y="12425"/>
                  </a:cubicBezTo>
                  <a:cubicBezTo>
                    <a:pt x="1" y="12799"/>
                    <a:pt x="333" y="13298"/>
                    <a:pt x="690" y="13298"/>
                  </a:cubicBezTo>
                  <a:cubicBezTo>
                    <a:pt x="802" y="13298"/>
                    <a:pt x="916" y="13249"/>
                    <a:pt x="1014" y="13131"/>
                  </a:cubicBezTo>
                  <a:cubicBezTo>
                    <a:pt x="2366" y="11506"/>
                    <a:pt x="3030" y="9452"/>
                    <a:pt x="3679" y="7474"/>
                  </a:cubicBezTo>
                  <a:cubicBezTo>
                    <a:pt x="4424" y="5193"/>
                    <a:pt x="5004" y="2899"/>
                    <a:pt x="4772" y="478"/>
                  </a:cubicBezTo>
                  <a:cubicBezTo>
                    <a:pt x="4741" y="160"/>
                    <a:pt x="4476" y="0"/>
                    <a:pt x="4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0" name="Google Shape;4700;p14"/>
          <p:cNvSpPr/>
          <p:nvPr/>
        </p:nvSpPr>
        <p:spPr>
          <a:xfrm>
            <a:off x="2859550" y="831275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1" name="Google Shape;4701;p14"/>
          <p:cNvSpPr/>
          <p:nvPr/>
        </p:nvSpPr>
        <p:spPr>
          <a:xfrm>
            <a:off x="1601025" y="137242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2" name="Google Shape;4702;p14"/>
          <p:cNvSpPr txBox="1">
            <a:spLocks noGrp="1"/>
          </p:cNvSpPr>
          <p:nvPr>
            <p:ph type="title"/>
          </p:nvPr>
        </p:nvSpPr>
        <p:spPr>
          <a:xfrm>
            <a:off x="3116850" y="1880650"/>
            <a:ext cx="4541400" cy="13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03" name="Google Shape;4703;p14"/>
          <p:cNvSpPr txBox="1">
            <a:spLocks noGrp="1"/>
          </p:cNvSpPr>
          <p:nvPr>
            <p:ph type="title" idx="2" hasCustomPrompt="1"/>
          </p:nvPr>
        </p:nvSpPr>
        <p:spPr>
          <a:xfrm>
            <a:off x="1810950" y="2150850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_1_1">
    <p:bg>
      <p:bgPr>
        <a:solidFill>
          <a:schemeClr val="lt1"/>
        </a:solidFill>
        <a:effectLst/>
      </p:bgPr>
    </p:bg>
    <p:spTree>
      <p:nvGrpSpPr>
        <p:cNvPr id="1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5" name="Google Shape;4705;p15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4706" name="Google Shape;4706;p15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5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5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5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5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5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5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5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5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5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5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5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5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5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5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5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5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5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5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5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5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5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5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5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5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5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5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5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5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5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5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5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5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5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5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5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5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5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5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5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5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5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5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5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5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5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5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5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5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5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5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5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5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5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5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5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5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5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5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5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5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5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5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5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5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5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5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5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5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5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5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5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5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5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5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5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5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5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5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5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5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5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5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5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5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5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5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5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5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5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5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5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5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5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5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5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5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5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5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5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5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5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5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5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5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5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5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5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5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5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5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5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5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5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5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5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5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5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5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5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5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5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5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5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5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5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5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5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5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5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5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5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5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5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5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5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5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5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5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5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5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5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5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5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5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5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5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5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5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5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5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5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5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5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5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5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5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5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5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5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5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5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5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5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5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5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5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5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5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5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5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5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5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5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5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5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5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5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5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5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5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5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5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5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5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5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5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5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5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5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5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5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5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5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5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5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5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5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5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5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5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5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5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5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5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5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5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5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5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5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5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5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5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5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5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5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5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5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5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5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5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5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5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5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5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5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5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5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5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5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5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5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5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5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5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5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5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5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5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5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5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5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5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5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5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5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5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5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5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5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5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5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5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5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5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5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5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5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5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5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5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5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5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5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5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5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5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5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5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5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5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5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5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5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5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5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5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5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5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5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5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5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5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5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5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5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5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5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5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5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5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5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5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5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5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5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5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5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5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5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5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5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5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5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5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5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5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5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5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5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5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5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5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5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5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5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5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5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5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5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5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5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5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5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5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5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5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5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5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5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5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5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5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5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5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5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5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5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5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5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5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5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5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5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5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5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5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5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5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5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5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6" name="Google Shape;5066;p15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67" name="Google Shape;5067;p15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5068" name="Google Shape;5068;p15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6" name="Google Shape;5086;p15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7" name="Google Shape;5087;p15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15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15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15"/>
          <p:cNvSpPr txBox="1">
            <a:spLocks noGrp="1"/>
          </p:cNvSpPr>
          <p:nvPr>
            <p:ph type="title"/>
          </p:nvPr>
        </p:nvSpPr>
        <p:spPr>
          <a:xfrm>
            <a:off x="1474650" y="2280900"/>
            <a:ext cx="6194700" cy="13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91" name="Google Shape;5091;p15"/>
          <p:cNvSpPr txBox="1">
            <a:spLocks noGrp="1"/>
          </p:cNvSpPr>
          <p:nvPr>
            <p:ph type="title" idx="2" hasCustomPrompt="1"/>
          </p:nvPr>
        </p:nvSpPr>
        <p:spPr>
          <a:xfrm>
            <a:off x="3995250" y="1283250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92" name="Google Shape;5092;p15"/>
          <p:cNvSpPr txBox="1">
            <a:spLocks noGrp="1"/>
          </p:cNvSpPr>
          <p:nvPr>
            <p:ph type="subTitle" idx="1"/>
          </p:nvPr>
        </p:nvSpPr>
        <p:spPr>
          <a:xfrm>
            <a:off x="1474650" y="3558000"/>
            <a:ext cx="6194700" cy="3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highlight>
                  <a:schemeClr val="accent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3" name="Google Shape;5093;p15"/>
          <p:cNvSpPr/>
          <p:nvPr/>
        </p:nvSpPr>
        <p:spPr>
          <a:xfrm>
            <a:off x="3005100" y="1756950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15"/>
          <p:cNvSpPr/>
          <p:nvPr/>
        </p:nvSpPr>
        <p:spPr>
          <a:xfrm>
            <a:off x="7887788" y="1202063"/>
            <a:ext cx="146125" cy="137000"/>
          </a:xfrm>
          <a:custGeom>
            <a:avLst/>
            <a:gdLst/>
            <a:ahLst/>
            <a:cxnLst/>
            <a:rect l="l" t="t" r="r" b="b"/>
            <a:pathLst>
              <a:path w="5845" h="5480" extrusionOk="0">
                <a:moveTo>
                  <a:pt x="3672" y="1101"/>
                </a:moveTo>
                <a:cubicBezTo>
                  <a:pt x="3677" y="1103"/>
                  <a:pt x="3681" y="1105"/>
                  <a:pt x="3685" y="1107"/>
                </a:cubicBezTo>
                <a:lnTo>
                  <a:pt x="3685" y="1107"/>
                </a:lnTo>
                <a:cubicBezTo>
                  <a:pt x="3681" y="1105"/>
                  <a:pt x="3677" y="1103"/>
                  <a:pt x="3672" y="1101"/>
                </a:cubicBezTo>
                <a:close/>
                <a:moveTo>
                  <a:pt x="3072" y="4464"/>
                </a:moveTo>
                <a:lnTo>
                  <a:pt x="3072" y="4464"/>
                </a:lnTo>
                <a:cubicBezTo>
                  <a:pt x="3071" y="4464"/>
                  <a:pt x="3070" y="4464"/>
                  <a:pt x="3069" y="4464"/>
                </a:cubicBezTo>
                <a:lnTo>
                  <a:pt x="3069" y="4464"/>
                </a:lnTo>
                <a:cubicBezTo>
                  <a:pt x="3070" y="4464"/>
                  <a:pt x="3071" y="4464"/>
                  <a:pt x="3072" y="4464"/>
                </a:cubicBezTo>
                <a:close/>
                <a:moveTo>
                  <a:pt x="3052" y="4466"/>
                </a:moveTo>
                <a:lnTo>
                  <a:pt x="3052" y="4466"/>
                </a:lnTo>
                <a:cubicBezTo>
                  <a:pt x="3035" y="4469"/>
                  <a:pt x="3029" y="4470"/>
                  <a:pt x="3029" y="4470"/>
                </a:cubicBezTo>
                <a:cubicBezTo>
                  <a:pt x="3028" y="4470"/>
                  <a:pt x="3040" y="4468"/>
                  <a:pt x="3052" y="4466"/>
                </a:cubicBezTo>
                <a:close/>
                <a:moveTo>
                  <a:pt x="3036" y="989"/>
                </a:moveTo>
                <a:cubicBezTo>
                  <a:pt x="3084" y="989"/>
                  <a:pt x="3131" y="990"/>
                  <a:pt x="3177" y="992"/>
                </a:cubicBezTo>
                <a:cubicBezTo>
                  <a:pt x="3207" y="994"/>
                  <a:pt x="3236" y="998"/>
                  <a:pt x="3264" y="1000"/>
                </a:cubicBezTo>
                <a:cubicBezTo>
                  <a:pt x="3270" y="1000"/>
                  <a:pt x="3275" y="1000"/>
                  <a:pt x="3280" y="1000"/>
                </a:cubicBezTo>
                <a:lnTo>
                  <a:pt x="3280" y="1000"/>
                </a:lnTo>
                <a:cubicBezTo>
                  <a:pt x="3393" y="1021"/>
                  <a:pt x="3502" y="1045"/>
                  <a:pt x="3611" y="1080"/>
                </a:cubicBezTo>
                <a:cubicBezTo>
                  <a:pt x="3640" y="1091"/>
                  <a:pt x="3708" y="1119"/>
                  <a:pt x="3711" y="1119"/>
                </a:cubicBezTo>
                <a:cubicBezTo>
                  <a:pt x="3711" y="1119"/>
                  <a:pt x="3710" y="1118"/>
                  <a:pt x="3707" y="1117"/>
                </a:cubicBezTo>
                <a:lnTo>
                  <a:pt x="3707" y="1117"/>
                </a:lnTo>
                <a:cubicBezTo>
                  <a:pt x="3752" y="1138"/>
                  <a:pt x="3795" y="1160"/>
                  <a:pt x="3839" y="1186"/>
                </a:cubicBezTo>
                <a:cubicBezTo>
                  <a:pt x="3883" y="1209"/>
                  <a:pt x="3923" y="1236"/>
                  <a:pt x="3965" y="1261"/>
                </a:cubicBezTo>
                <a:cubicBezTo>
                  <a:pt x="3979" y="1270"/>
                  <a:pt x="3990" y="1277"/>
                  <a:pt x="3997" y="1281"/>
                </a:cubicBezTo>
                <a:lnTo>
                  <a:pt x="3997" y="1281"/>
                </a:lnTo>
                <a:cubicBezTo>
                  <a:pt x="4000" y="1284"/>
                  <a:pt x="4004" y="1288"/>
                  <a:pt x="4010" y="1293"/>
                </a:cubicBezTo>
                <a:cubicBezTo>
                  <a:pt x="4096" y="1369"/>
                  <a:pt x="4178" y="1443"/>
                  <a:pt x="4252" y="1531"/>
                </a:cubicBezTo>
                <a:cubicBezTo>
                  <a:pt x="4265" y="1544"/>
                  <a:pt x="4276" y="1558"/>
                  <a:pt x="4288" y="1572"/>
                </a:cubicBezTo>
                <a:lnTo>
                  <a:pt x="4288" y="1572"/>
                </a:lnTo>
                <a:cubicBezTo>
                  <a:pt x="4314" y="1615"/>
                  <a:pt x="4345" y="1659"/>
                  <a:pt x="4374" y="1704"/>
                </a:cubicBezTo>
                <a:cubicBezTo>
                  <a:pt x="4397" y="1744"/>
                  <a:pt x="4422" y="1784"/>
                  <a:pt x="4444" y="1826"/>
                </a:cubicBezTo>
                <a:cubicBezTo>
                  <a:pt x="4456" y="1852"/>
                  <a:pt x="4498" y="1948"/>
                  <a:pt x="4500" y="1948"/>
                </a:cubicBezTo>
                <a:cubicBezTo>
                  <a:pt x="4500" y="1948"/>
                  <a:pt x="4500" y="1947"/>
                  <a:pt x="4500" y="1946"/>
                </a:cubicBezTo>
                <a:lnTo>
                  <a:pt x="4500" y="1946"/>
                </a:lnTo>
                <a:cubicBezTo>
                  <a:pt x="4527" y="2021"/>
                  <a:pt x="4553" y="2096"/>
                  <a:pt x="4574" y="2174"/>
                </a:cubicBezTo>
                <a:cubicBezTo>
                  <a:pt x="4587" y="2220"/>
                  <a:pt x="4597" y="2266"/>
                  <a:pt x="4608" y="2315"/>
                </a:cubicBezTo>
                <a:cubicBezTo>
                  <a:pt x="4614" y="2346"/>
                  <a:pt x="4627" y="2444"/>
                  <a:pt x="4628" y="2444"/>
                </a:cubicBezTo>
                <a:cubicBezTo>
                  <a:pt x="4629" y="2444"/>
                  <a:pt x="4628" y="2430"/>
                  <a:pt x="4625" y="2395"/>
                </a:cubicBezTo>
                <a:lnTo>
                  <a:pt x="4625" y="2395"/>
                </a:lnTo>
                <a:cubicBezTo>
                  <a:pt x="4635" y="2498"/>
                  <a:pt x="4644" y="2599"/>
                  <a:pt x="4642" y="2702"/>
                </a:cubicBezTo>
                <a:cubicBezTo>
                  <a:pt x="4642" y="2757"/>
                  <a:pt x="4639" y="2812"/>
                  <a:pt x="4635" y="2867"/>
                </a:cubicBezTo>
                <a:cubicBezTo>
                  <a:pt x="4633" y="2890"/>
                  <a:pt x="4631" y="2915"/>
                  <a:pt x="4629" y="2938"/>
                </a:cubicBezTo>
                <a:cubicBezTo>
                  <a:pt x="4629" y="2941"/>
                  <a:pt x="4629" y="2943"/>
                  <a:pt x="4629" y="2945"/>
                </a:cubicBezTo>
                <a:lnTo>
                  <a:pt x="4629" y="2945"/>
                </a:lnTo>
                <a:cubicBezTo>
                  <a:pt x="4610" y="3044"/>
                  <a:pt x="4592" y="3139"/>
                  <a:pt x="4564" y="3235"/>
                </a:cubicBezTo>
                <a:cubicBezTo>
                  <a:pt x="4551" y="3282"/>
                  <a:pt x="4536" y="3328"/>
                  <a:pt x="4519" y="3372"/>
                </a:cubicBezTo>
                <a:cubicBezTo>
                  <a:pt x="4511" y="3396"/>
                  <a:pt x="4503" y="3419"/>
                  <a:pt x="4494" y="3442"/>
                </a:cubicBezTo>
                <a:cubicBezTo>
                  <a:pt x="4493" y="3445"/>
                  <a:pt x="4492" y="3448"/>
                  <a:pt x="4491" y="3451"/>
                </a:cubicBezTo>
                <a:lnTo>
                  <a:pt x="4491" y="3451"/>
                </a:lnTo>
                <a:cubicBezTo>
                  <a:pt x="4490" y="3453"/>
                  <a:pt x="4489" y="3455"/>
                  <a:pt x="4488" y="3457"/>
                </a:cubicBezTo>
                <a:cubicBezTo>
                  <a:pt x="4439" y="3543"/>
                  <a:pt x="4399" y="3629"/>
                  <a:pt x="4345" y="3714"/>
                </a:cubicBezTo>
                <a:cubicBezTo>
                  <a:pt x="4335" y="3728"/>
                  <a:pt x="4281" y="3805"/>
                  <a:pt x="4270" y="3821"/>
                </a:cubicBezTo>
                <a:lnTo>
                  <a:pt x="4270" y="3821"/>
                </a:lnTo>
                <a:cubicBezTo>
                  <a:pt x="4265" y="3827"/>
                  <a:pt x="4261" y="3833"/>
                  <a:pt x="4258" y="3836"/>
                </a:cubicBezTo>
                <a:cubicBezTo>
                  <a:pt x="4233" y="3863"/>
                  <a:pt x="4210" y="3891"/>
                  <a:pt x="4184" y="3918"/>
                </a:cubicBezTo>
                <a:cubicBezTo>
                  <a:pt x="4149" y="3956"/>
                  <a:pt x="4113" y="3990"/>
                  <a:pt x="4077" y="4025"/>
                </a:cubicBezTo>
                <a:cubicBezTo>
                  <a:pt x="4063" y="4038"/>
                  <a:pt x="3976" y="4107"/>
                  <a:pt x="3979" y="4107"/>
                </a:cubicBezTo>
                <a:cubicBezTo>
                  <a:pt x="3979" y="4107"/>
                  <a:pt x="3980" y="4107"/>
                  <a:pt x="3980" y="4107"/>
                </a:cubicBezTo>
                <a:lnTo>
                  <a:pt x="3980" y="4107"/>
                </a:lnTo>
                <a:cubicBezTo>
                  <a:pt x="3895" y="4167"/>
                  <a:pt x="3805" y="4221"/>
                  <a:pt x="3713" y="4270"/>
                </a:cubicBezTo>
                <a:cubicBezTo>
                  <a:pt x="3690" y="4281"/>
                  <a:pt x="3603" y="4321"/>
                  <a:pt x="3608" y="4321"/>
                </a:cubicBezTo>
                <a:cubicBezTo>
                  <a:pt x="3609" y="4321"/>
                  <a:pt x="3610" y="4320"/>
                  <a:pt x="3614" y="4319"/>
                </a:cubicBezTo>
                <a:lnTo>
                  <a:pt x="3614" y="4319"/>
                </a:lnTo>
                <a:cubicBezTo>
                  <a:pt x="3570" y="4336"/>
                  <a:pt x="3525" y="4351"/>
                  <a:pt x="3481" y="4365"/>
                </a:cubicBezTo>
                <a:cubicBezTo>
                  <a:pt x="3350" y="4407"/>
                  <a:pt x="3217" y="4438"/>
                  <a:pt x="3080" y="4461"/>
                </a:cubicBezTo>
                <a:cubicBezTo>
                  <a:pt x="3073" y="4463"/>
                  <a:pt x="3067" y="4464"/>
                  <a:pt x="3061" y="4465"/>
                </a:cubicBezTo>
                <a:lnTo>
                  <a:pt x="3061" y="4465"/>
                </a:lnTo>
                <a:cubicBezTo>
                  <a:pt x="3027" y="4468"/>
                  <a:pt x="2993" y="4470"/>
                  <a:pt x="2958" y="4474"/>
                </a:cubicBezTo>
                <a:cubicBezTo>
                  <a:pt x="2899" y="4478"/>
                  <a:pt x="2840" y="4480"/>
                  <a:pt x="2779" y="4480"/>
                </a:cubicBezTo>
                <a:cubicBezTo>
                  <a:pt x="2762" y="4481"/>
                  <a:pt x="2745" y="4481"/>
                  <a:pt x="2728" y="4481"/>
                </a:cubicBezTo>
                <a:cubicBezTo>
                  <a:pt x="2682" y="4481"/>
                  <a:pt x="2635" y="4479"/>
                  <a:pt x="2588" y="4476"/>
                </a:cubicBezTo>
                <a:cubicBezTo>
                  <a:pt x="2560" y="4474"/>
                  <a:pt x="2533" y="4470"/>
                  <a:pt x="2505" y="4468"/>
                </a:cubicBezTo>
                <a:cubicBezTo>
                  <a:pt x="2503" y="4468"/>
                  <a:pt x="2500" y="4468"/>
                  <a:pt x="2498" y="4467"/>
                </a:cubicBezTo>
                <a:lnTo>
                  <a:pt x="2498" y="4467"/>
                </a:lnTo>
                <a:cubicBezTo>
                  <a:pt x="2389" y="4444"/>
                  <a:pt x="2284" y="4423"/>
                  <a:pt x="2179" y="4388"/>
                </a:cubicBezTo>
                <a:cubicBezTo>
                  <a:pt x="2150" y="4378"/>
                  <a:pt x="2089" y="4350"/>
                  <a:pt x="2086" y="4350"/>
                </a:cubicBezTo>
                <a:lnTo>
                  <a:pt x="2086" y="4350"/>
                </a:lnTo>
                <a:cubicBezTo>
                  <a:pt x="2085" y="4350"/>
                  <a:pt x="2095" y="4356"/>
                  <a:pt x="2126" y="4371"/>
                </a:cubicBezTo>
                <a:cubicBezTo>
                  <a:pt x="2071" y="4346"/>
                  <a:pt x="2017" y="4318"/>
                  <a:pt x="1964" y="4289"/>
                </a:cubicBezTo>
                <a:cubicBezTo>
                  <a:pt x="1924" y="4266"/>
                  <a:pt x="1884" y="4240"/>
                  <a:pt x="1844" y="4215"/>
                </a:cubicBezTo>
                <a:cubicBezTo>
                  <a:pt x="1818" y="4198"/>
                  <a:pt x="1769" y="4158"/>
                  <a:pt x="1768" y="4158"/>
                </a:cubicBezTo>
                <a:lnTo>
                  <a:pt x="1768" y="4158"/>
                </a:lnTo>
                <a:cubicBezTo>
                  <a:pt x="1768" y="4158"/>
                  <a:pt x="1777" y="4166"/>
                  <a:pt x="1804" y="4190"/>
                </a:cubicBezTo>
                <a:cubicBezTo>
                  <a:pt x="1720" y="4116"/>
                  <a:pt x="1637" y="4044"/>
                  <a:pt x="1564" y="3960"/>
                </a:cubicBezTo>
                <a:cubicBezTo>
                  <a:pt x="1558" y="3953"/>
                  <a:pt x="1523" y="3910"/>
                  <a:pt x="1505" y="3887"/>
                </a:cubicBezTo>
                <a:lnTo>
                  <a:pt x="1505" y="3887"/>
                </a:lnTo>
                <a:cubicBezTo>
                  <a:pt x="1486" y="3860"/>
                  <a:pt x="1451" y="3810"/>
                  <a:pt x="1444" y="3800"/>
                </a:cubicBezTo>
                <a:cubicBezTo>
                  <a:pt x="1389" y="3712"/>
                  <a:pt x="1345" y="3617"/>
                  <a:pt x="1294" y="3526"/>
                </a:cubicBezTo>
                <a:cubicBezTo>
                  <a:pt x="1292" y="3522"/>
                  <a:pt x="1290" y="3518"/>
                  <a:pt x="1288" y="3515"/>
                </a:cubicBezTo>
                <a:lnTo>
                  <a:pt x="1288" y="3515"/>
                </a:lnTo>
                <a:cubicBezTo>
                  <a:pt x="1286" y="3508"/>
                  <a:pt x="1282" y="3497"/>
                  <a:pt x="1277" y="3484"/>
                </a:cubicBezTo>
                <a:cubicBezTo>
                  <a:pt x="1262" y="3440"/>
                  <a:pt x="1246" y="3398"/>
                  <a:pt x="1231" y="3353"/>
                </a:cubicBezTo>
                <a:cubicBezTo>
                  <a:pt x="1199" y="3252"/>
                  <a:pt x="1174" y="3149"/>
                  <a:pt x="1155" y="3046"/>
                </a:cubicBezTo>
                <a:cubicBezTo>
                  <a:pt x="1149" y="3013"/>
                  <a:pt x="1144" y="2955"/>
                  <a:pt x="1143" y="2955"/>
                </a:cubicBezTo>
                <a:lnTo>
                  <a:pt x="1143" y="2955"/>
                </a:lnTo>
                <a:cubicBezTo>
                  <a:pt x="1143" y="2955"/>
                  <a:pt x="1144" y="2969"/>
                  <a:pt x="1147" y="3006"/>
                </a:cubicBezTo>
                <a:cubicBezTo>
                  <a:pt x="1142" y="2953"/>
                  <a:pt x="1136" y="2900"/>
                  <a:pt x="1134" y="2848"/>
                </a:cubicBezTo>
                <a:cubicBezTo>
                  <a:pt x="1128" y="2742"/>
                  <a:pt x="1128" y="2637"/>
                  <a:pt x="1134" y="2532"/>
                </a:cubicBezTo>
                <a:cubicBezTo>
                  <a:pt x="1135" y="2514"/>
                  <a:pt x="1144" y="2437"/>
                  <a:pt x="1147" y="2404"/>
                </a:cubicBezTo>
                <a:lnTo>
                  <a:pt x="1147" y="2404"/>
                </a:lnTo>
                <a:cubicBezTo>
                  <a:pt x="1152" y="2372"/>
                  <a:pt x="1162" y="2318"/>
                  <a:pt x="1166" y="2302"/>
                </a:cubicBezTo>
                <a:cubicBezTo>
                  <a:pt x="1189" y="2188"/>
                  <a:pt x="1222" y="2081"/>
                  <a:pt x="1260" y="1969"/>
                </a:cubicBezTo>
                <a:cubicBezTo>
                  <a:pt x="1266" y="1952"/>
                  <a:pt x="1270" y="1941"/>
                  <a:pt x="1272" y="1933"/>
                </a:cubicBezTo>
                <a:lnTo>
                  <a:pt x="1272" y="1933"/>
                </a:lnTo>
                <a:cubicBezTo>
                  <a:pt x="1276" y="1926"/>
                  <a:pt x="1282" y="1915"/>
                  <a:pt x="1290" y="1900"/>
                </a:cubicBezTo>
                <a:cubicBezTo>
                  <a:pt x="1315" y="1849"/>
                  <a:pt x="1340" y="1797"/>
                  <a:pt x="1368" y="1748"/>
                </a:cubicBezTo>
                <a:cubicBezTo>
                  <a:pt x="1397" y="1700"/>
                  <a:pt x="1429" y="1651"/>
                  <a:pt x="1460" y="1605"/>
                </a:cubicBezTo>
                <a:cubicBezTo>
                  <a:pt x="1471" y="1589"/>
                  <a:pt x="1477" y="1579"/>
                  <a:pt x="1481" y="1572"/>
                </a:cubicBezTo>
                <a:lnTo>
                  <a:pt x="1481" y="1572"/>
                </a:lnTo>
                <a:cubicBezTo>
                  <a:pt x="1485" y="1568"/>
                  <a:pt x="1490" y="1563"/>
                  <a:pt x="1496" y="1556"/>
                </a:cubicBezTo>
                <a:cubicBezTo>
                  <a:pt x="1571" y="1480"/>
                  <a:pt x="1645" y="1406"/>
                  <a:pt x="1723" y="1331"/>
                </a:cubicBezTo>
                <a:lnTo>
                  <a:pt x="1723" y="1331"/>
                </a:lnTo>
                <a:cubicBezTo>
                  <a:pt x="1723" y="1331"/>
                  <a:pt x="1724" y="1331"/>
                  <a:pt x="1724" y="1331"/>
                </a:cubicBezTo>
                <a:cubicBezTo>
                  <a:pt x="1747" y="1314"/>
                  <a:pt x="1770" y="1297"/>
                  <a:pt x="1795" y="1280"/>
                </a:cubicBezTo>
                <a:cubicBezTo>
                  <a:pt x="1846" y="1249"/>
                  <a:pt x="1897" y="1219"/>
                  <a:pt x="1949" y="1192"/>
                </a:cubicBezTo>
                <a:cubicBezTo>
                  <a:pt x="1970" y="1179"/>
                  <a:pt x="1993" y="1171"/>
                  <a:pt x="2015" y="1158"/>
                </a:cubicBezTo>
                <a:cubicBezTo>
                  <a:pt x="2019" y="1156"/>
                  <a:pt x="2023" y="1153"/>
                  <a:pt x="2026" y="1151"/>
                </a:cubicBezTo>
                <a:lnTo>
                  <a:pt x="2026" y="1151"/>
                </a:lnTo>
                <a:cubicBezTo>
                  <a:pt x="2028" y="1151"/>
                  <a:pt x="2030" y="1150"/>
                  <a:pt x="2031" y="1150"/>
                </a:cubicBezTo>
                <a:cubicBezTo>
                  <a:pt x="2092" y="1131"/>
                  <a:pt x="2151" y="1108"/>
                  <a:pt x="2213" y="1091"/>
                </a:cubicBezTo>
                <a:cubicBezTo>
                  <a:pt x="2269" y="1076"/>
                  <a:pt x="2328" y="1066"/>
                  <a:pt x="2385" y="1051"/>
                </a:cubicBezTo>
                <a:cubicBezTo>
                  <a:pt x="2395" y="1049"/>
                  <a:pt x="2412" y="1046"/>
                  <a:pt x="2426" y="1043"/>
                </a:cubicBezTo>
                <a:lnTo>
                  <a:pt x="2426" y="1043"/>
                </a:lnTo>
                <a:cubicBezTo>
                  <a:pt x="2457" y="1040"/>
                  <a:pt x="2490" y="1037"/>
                  <a:pt x="2522" y="1034"/>
                </a:cubicBezTo>
                <a:cubicBezTo>
                  <a:pt x="2545" y="1032"/>
                  <a:pt x="2568" y="1029"/>
                  <a:pt x="2590" y="1025"/>
                </a:cubicBezTo>
                <a:lnTo>
                  <a:pt x="2590" y="1025"/>
                </a:lnTo>
                <a:cubicBezTo>
                  <a:pt x="2612" y="1023"/>
                  <a:pt x="2633" y="1021"/>
                  <a:pt x="2655" y="1017"/>
                </a:cubicBezTo>
                <a:cubicBezTo>
                  <a:pt x="2687" y="1011"/>
                  <a:pt x="2720" y="1004"/>
                  <a:pt x="2754" y="1000"/>
                </a:cubicBezTo>
                <a:lnTo>
                  <a:pt x="2754" y="1000"/>
                </a:lnTo>
                <a:cubicBezTo>
                  <a:pt x="2725" y="1004"/>
                  <a:pt x="2717" y="1006"/>
                  <a:pt x="2719" y="1006"/>
                </a:cubicBezTo>
                <a:cubicBezTo>
                  <a:pt x="2724" y="1006"/>
                  <a:pt x="2776" y="1000"/>
                  <a:pt x="2790" y="998"/>
                </a:cubicBezTo>
                <a:cubicBezTo>
                  <a:pt x="2853" y="996"/>
                  <a:pt x="2914" y="990"/>
                  <a:pt x="2977" y="990"/>
                </a:cubicBezTo>
                <a:cubicBezTo>
                  <a:pt x="2997" y="989"/>
                  <a:pt x="3017" y="989"/>
                  <a:pt x="3036" y="989"/>
                </a:cubicBezTo>
                <a:close/>
                <a:moveTo>
                  <a:pt x="3033" y="0"/>
                </a:moveTo>
                <a:cubicBezTo>
                  <a:pt x="2855" y="0"/>
                  <a:pt x="2675" y="14"/>
                  <a:pt x="2498" y="40"/>
                </a:cubicBezTo>
                <a:lnTo>
                  <a:pt x="2498" y="40"/>
                </a:lnTo>
                <a:cubicBezTo>
                  <a:pt x="1906" y="92"/>
                  <a:pt x="1353" y="298"/>
                  <a:pt x="921" y="716"/>
                </a:cubicBezTo>
                <a:cubicBezTo>
                  <a:pt x="548" y="1074"/>
                  <a:pt x="295" y="1567"/>
                  <a:pt x="199" y="2073"/>
                </a:cubicBezTo>
                <a:cubicBezTo>
                  <a:pt x="1" y="3090"/>
                  <a:pt x="293" y="4249"/>
                  <a:pt x="1125" y="4914"/>
                </a:cubicBezTo>
                <a:cubicBezTo>
                  <a:pt x="1601" y="5295"/>
                  <a:pt x="2207" y="5480"/>
                  <a:pt x="2815" y="5480"/>
                </a:cubicBezTo>
                <a:cubicBezTo>
                  <a:pt x="3434" y="5480"/>
                  <a:pt x="4057" y="5289"/>
                  <a:pt x="4549" y="4919"/>
                </a:cubicBezTo>
                <a:cubicBezTo>
                  <a:pt x="5476" y="4221"/>
                  <a:pt x="5844" y="2983"/>
                  <a:pt x="5526" y="1874"/>
                </a:cubicBezTo>
                <a:cubicBezTo>
                  <a:pt x="5354" y="1274"/>
                  <a:pt x="4987" y="750"/>
                  <a:pt x="4469" y="402"/>
                </a:cubicBezTo>
                <a:cubicBezTo>
                  <a:pt x="4038" y="112"/>
                  <a:pt x="3538" y="0"/>
                  <a:pt x="30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15"/>
          <p:cNvSpPr/>
          <p:nvPr/>
        </p:nvSpPr>
        <p:spPr>
          <a:xfrm>
            <a:off x="1670575" y="105811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15"/>
          <p:cNvSpPr/>
          <p:nvPr/>
        </p:nvSpPr>
        <p:spPr>
          <a:xfrm>
            <a:off x="7972938" y="421036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15"/>
          <p:cNvSpPr/>
          <p:nvPr/>
        </p:nvSpPr>
        <p:spPr>
          <a:xfrm>
            <a:off x="7126775" y="99250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2_1_1_1">
    <p:bg>
      <p:bgPr>
        <a:solidFill>
          <a:schemeClr val="lt1"/>
        </a:solidFill>
        <a:effectLst/>
      </p:bgPr>
    </p:bg>
    <p:spTree>
      <p:nvGrpSpPr>
        <p:cNvPr id="1" name="Shape 5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99" name="Google Shape;5099;p16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5100" name="Google Shape;5100;p16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6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6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6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6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6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6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6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6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6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6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6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6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6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6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6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6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6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6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6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6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6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6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6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6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6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6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6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6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6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6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6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6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6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6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6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6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6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6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6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6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6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6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6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6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6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6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6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6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6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6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6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6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6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6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6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6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6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6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6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6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6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16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16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16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16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16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16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16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16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16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16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16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16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16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16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16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16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16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16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16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16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16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16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6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6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6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6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16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16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16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16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16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16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16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16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16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16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16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16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16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16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16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16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16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16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16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16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16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16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16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16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16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16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16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16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16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16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16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16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16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16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16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16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16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16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16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16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16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16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16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16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16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16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16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16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16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16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16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16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16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16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16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16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16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16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16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16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16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16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16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16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16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16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16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16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16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16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16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16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16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16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16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16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16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16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16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16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16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16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16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16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16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16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16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16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16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16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16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16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16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16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16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16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16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16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16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16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16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16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16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16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16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16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16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16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16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16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16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16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16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16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16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16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16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16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16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16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16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16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16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16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16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16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16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16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16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16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16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16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16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16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16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16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16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16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16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16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16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16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16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16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16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16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16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16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16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16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16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16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16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16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16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16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16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16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16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16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16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16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16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16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16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16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16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16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16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16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16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16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16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16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16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16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16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16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16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16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16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16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16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16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16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16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16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16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16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16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16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16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16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16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16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16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16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16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16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16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16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16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16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16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16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16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16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16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16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16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16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16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16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16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16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16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16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16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16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16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16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16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16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16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16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16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16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16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16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16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16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16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16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16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16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16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16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16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16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16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16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16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16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16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16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16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16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16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16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16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16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16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16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16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16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16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16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16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16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16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16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16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16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16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16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16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16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16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16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16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16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16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0" name="Google Shape;5460;p16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1" name="Google Shape;5461;p16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5462" name="Google Shape;5462;p16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16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16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16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16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16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16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16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16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16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16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16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16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16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16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16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16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16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0" name="Google Shape;5480;p16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1" name="Google Shape;5481;p16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2" name="Google Shape;5482;p16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3" name="Google Shape;5483;p16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4" name="Google Shape;5484;p16"/>
          <p:cNvSpPr txBox="1">
            <a:spLocks noGrp="1"/>
          </p:cNvSpPr>
          <p:nvPr>
            <p:ph type="title"/>
          </p:nvPr>
        </p:nvSpPr>
        <p:spPr>
          <a:xfrm>
            <a:off x="1474650" y="2575875"/>
            <a:ext cx="6194700" cy="7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85" name="Google Shape;5485;p16"/>
          <p:cNvSpPr txBox="1">
            <a:spLocks noGrp="1"/>
          </p:cNvSpPr>
          <p:nvPr>
            <p:ph type="title" idx="2" hasCustomPrompt="1"/>
          </p:nvPr>
        </p:nvSpPr>
        <p:spPr>
          <a:xfrm>
            <a:off x="3995250" y="1578225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486" name="Google Shape;5486;p16"/>
          <p:cNvSpPr/>
          <p:nvPr/>
        </p:nvSpPr>
        <p:spPr>
          <a:xfrm>
            <a:off x="2949725" y="40885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7" name="Google Shape;5487;p16"/>
          <p:cNvSpPr/>
          <p:nvPr/>
        </p:nvSpPr>
        <p:spPr>
          <a:xfrm rot="-900008">
            <a:off x="1858649" y="4153738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8" name="Google Shape;5488;p16"/>
          <p:cNvSpPr/>
          <p:nvPr/>
        </p:nvSpPr>
        <p:spPr>
          <a:xfrm>
            <a:off x="7655050" y="845325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9" name="Google Shape;5489;p16"/>
          <p:cNvSpPr/>
          <p:nvPr/>
        </p:nvSpPr>
        <p:spPr>
          <a:xfrm>
            <a:off x="7551813" y="40885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0" name="Google Shape;5490;p16"/>
          <p:cNvGrpSpPr/>
          <p:nvPr/>
        </p:nvGrpSpPr>
        <p:grpSpPr>
          <a:xfrm rot="-6299880" flipH="1">
            <a:off x="1406840" y="476245"/>
            <a:ext cx="708049" cy="444266"/>
            <a:chOff x="1445125" y="3867675"/>
            <a:chExt cx="803300" cy="502950"/>
          </a:xfrm>
        </p:grpSpPr>
        <p:sp>
          <p:nvSpPr>
            <p:cNvPr id="5491" name="Google Shape;5491;p16"/>
            <p:cNvSpPr/>
            <p:nvPr/>
          </p:nvSpPr>
          <p:spPr>
            <a:xfrm>
              <a:off x="1445125" y="3867675"/>
              <a:ext cx="535450" cy="502950"/>
            </a:xfrm>
            <a:custGeom>
              <a:avLst/>
              <a:gdLst/>
              <a:ahLst/>
              <a:cxnLst/>
              <a:rect l="l" t="t" r="r" b="b"/>
              <a:pathLst>
                <a:path w="21418" h="20118" extrusionOk="0">
                  <a:moveTo>
                    <a:pt x="5846" y="993"/>
                  </a:moveTo>
                  <a:cubicBezTo>
                    <a:pt x="6726" y="993"/>
                    <a:pt x="7300" y="1814"/>
                    <a:pt x="7545" y="2688"/>
                  </a:cubicBezTo>
                  <a:cubicBezTo>
                    <a:pt x="7686" y="3200"/>
                    <a:pt x="7749" y="3726"/>
                    <a:pt x="7770" y="4255"/>
                  </a:cubicBezTo>
                  <a:cubicBezTo>
                    <a:pt x="7787" y="4700"/>
                    <a:pt x="7676" y="5216"/>
                    <a:pt x="7812" y="5641"/>
                  </a:cubicBezTo>
                  <a:cubicBezTo>
                    <a:pt x="8017" y="6280"/>
                    <a:pt x="8790" y="6621"/>
                    <a:pt x="9352" y="6861"/>
                  </a:cubicBezTo>
                  <a:cubicBezTo>
                    <a:pt x="10899" y="7523"/>
                    <a:pt x="12588" y="7895"/>
                    <a:pt x="14238" y="8195"/>
                  </a:cubicBezTo>
                  <a:cubicBezTo>
                    <a:pt x="14279" y="8202"/>
                    <a:pt x="14320" y="8206"/>
                    <a:pt x="14360" y="8206"/>
                  </a:cubicBezTo>
                  <a:cubicBezTo>
                    <a:pt x="14538" y="8206"/>
                    <a:pt x="14697" y="8128"/>
                    <a:pt x="14800" y="7965"/>
                  </a:cubicBezTo>
                  <a:cubicBezTo>
                    <a:pt x="15658" y="6602"/>
                    <a:pt x="16673" y="5266"/>
                    <a:pt x="17868" y="4181"/>
                  </a:cubicBezTo>
                  <a:cubicBezTo>
                    <a:pt x="18246" y="3837"/>
                    <a:pt x="19055" y="3130"/>
                    <a:pt x="19662" y="3130"/>
                  </a:cubicBezTo>
                  <a:cubicBezTo>
                    <a:pt x="19761" y="3130"/>
                    <a:pt x="19855" y="3149"/>
                    <a:pt x="19941" y="3191"/>
                  </a:cubicBezTo>
                  <a:cubicBezTo>
                    <a:pt x="19972" y="3206"/>
                    <a:pt x="20042" y="3282"/>
                    <a:pt x="20078" y="3334"/>
                  </a:cubicBezTo>
                  <a:cubicBezTo>
                    <a:pt x="20170" y="3474"/>
                    <a:pt x="20200" y="3554"/>
                    <a:pt x="20244" y="3703"/>
                  </a:cubicBezTo>
                  <a:cubicBezTo>
                    <a:pt x="20356" y="4074"/>
                    <a:pt x="20385" y="4459"/>
                    <a:pt x="20391" y="4845"/>
                  </a:cubicBezTo>
                  <a:cubicBezTo>
                    <a:pt x="20434" y="7253"/>
                    <a:pt x="19715" y="9724"/>
                    <a:pt x="18959" y="11987"/>
                  </a:cubicBezTo>
                  <a:cubicBezTo>
                    <a:pt x="18546" y="13223"/>
                    <a:pt x="18074" y="14443"/>
                    <a:pt x="17505" y="15619"/>
                  </a:cubicBezTo>
                  <a:cubicBezTo>
                    <a:pt x="16974" y="16720"/>
                    <a:pt x="16385" y="17795"/>
                    <a:pt x="15472" y="18631"/>
                  </a:cubicBezTo>
                  <a:cubicBezTo>
                    <a:pt x="15279" y="18808"/>
                    <a:pt x="15055" y="19008"/>
                    <a:pt x="14800" y="19090"/>
                  </a:cubicBezTo>
                  <a:cubicBezTo>
                    <a:pt x="14731" y="19114"/>
                    <a:pt x="14679" y="19127"/>
                    <a:pt x="14633" y="19127"/>
                  </a:cubicBezTo>
                  <a:cubicBezTo>
                    <a:pt x="14584" y="19127"/>
                    <a:pt x="14541" y="19112"/>
                    <a:pt x="14491" y="19078"/>
                  </a:cubicBezTo>
                  <a:cubicBezTo>
                    <a:pt x="14179" y="18859"/>
                    <a:pt x="14040" y="18279"/>
                    <a:pt x="13943" y="17913"/>
                  </a:cubicBezTo>
                  <a:cubicBezTo>
                    <a:pt x="13496" y="16204"/>
                    <a:pt x="13420" y="14392"/>
                    <a:pt x="13231" y="12644"/>
                  </a:cubicBezTo>
                  <a:cubicBezTo>
                    <a:pt x="13231" y="12642"/>
                    <a:pt x="13231" y="12641"/>
                    <a:pt x="13230" y="12640"/>
                  </a:cubicBezTo>
                  <a:lnTo>
                    <a:pt x="13230" y="12640"/>
                  </a:lnTo>
                  <a:cubicBezTo>
                    <a:pt x="13241" y="12479"/>
                    <a:pt x="13172" y="12316"/>
                    <a:pt x="12984" y="12214"/>
                  </a:cubicBezTo>
                  <a:cubicBezTo>
                    <a:pt x="12340" y="11860"/>
                    <a:pt x="11598" y="11675"/>
                    <a:pt x="10890" y="11496"/>
                  </a:cubicBezTo>
                  <a:cubicBezTo>
                    <a:pt x="10069" y="11291"/>
                    <a:pt x="9239" y="11119"/>
                    <a:pt x="8404" y="10971"/>
                  </a:cubicBezTo>
                  <a:cubicBezTo>
                    <a:pt x="7943" y="10890"/>
                    <a:pt x="7439" y="10757"/>
                    <a:pt x="6964" y="10757"/>
                  </a:cubicBezTo>
                  <a:cubicBezTo>
                    <a:pt x="6933" y="10757"/>
                    <a:pt x="6903" y="10757"/>
                    <a:pt x="6873" y="10758"/>
                  </a:cubicBezTo>
                  <a:cubicBezTo>
                    <a:pt x="6281" y="10782"/>
                    <a:pt x="5857" y="11237"/>
                    <a:pt x="5518" y="11671"/>
                  </a:cubicBezTo>
                  <a:cubicBezTo>
                    <a:pt x="4848" y="12532"/>
                    <a:pt x="4110" y="13945"/>
                    <a:pt x="2900" y="13945"/>
                  </a:cubicBezTo>
                  <a:cubicBezTo>
                    <a:pt x="2748" y="13945"/>
                    <a:pt x="2589" y="13923"/>
                    <a:pt x="2421" y="13874"/>
                  </a:cubicBezTo>
                  <a:cubicBezTo>
                    <a:pt x="1265" y="13539"/>
                    <a:pt x="1147" y="12161"/>
                    <a:pt x="1191" y="11150"/>
                  </a:cubicBezTo>
                  <a:cubicBezTo>
                    <a:pt x="1259" y="9547"/>
                    <a:pt x="1735" y="7959"/>
                    <a:pt x="2242" y="6446"/>
                  </a:cubicBezTo>
                  <a:cubicBezTo>
                    <a:pt x="2666" y="5186"/>
                    <a:pt x="3155" y="3943"/>
                    <a:pt x="3669" y="2717"/>
                  </a:cubicBezTo>
                  <a:cubicBezTo>
                    <a:pt x="4014" y="1894"/>
                    <a:pt x="4701" y="1150"/>
                    <a:pt x="5619" y="1011"/>
                  </a:cubicBezTo>
                  <a:cubicBezTo>
                    <a:pt x="5697" y="999"/>
                    <a:pt x="5772" y="993"/>
                    <a:pt x="5846" y="993"/>
                  </a:cubicBezTo>
                  <a:close/>
                  <a:moveTo>
                    <a:pt x="5851" y="1"/>
                  </a:moveTo>
                  <a:cubicBezTo>
                    <a:pt x="4753" y="1"/>
                    <a:pt x="3750" y="699"/>
                    <a:pt x="3144" y="1580"/>
                  </a:cubicBezTo>
                  <a:cubicBezTo>
                    <a:pt x="2849" y="2009"/>
                    <a:pt x="2683" y="2515"/>
                    <a:pt x="2487" y="2993"/>
                  </a:cubicBezTo>
                  <a:cubicBezTo>
                    <a:pt x="2217" y="3653"/>
                    <a:pt x="1954" y="4314"/>
                    <a:pt x="1705" y="4982"/>
                  </a:cubicBezTo>
                  <a:cubicBezTo>
                    <a:pt x="1113" y="6581"/>
                    <a:pt x="576" y="8224"/>
                    <a:pt x="323" y="9914"/>
                  </a:cubicBezTo>
                  <a:cubicBezTo>
                    <a:pt x="121" y="11253"/>
                    <a:pt x="1" y="12901"/>
                    <a:pt x="913" y="14026"/>
                  </a:cubicBezTo>
                  <a:cubicBezTo>
                    <a:pt x="1411" y="14639"/>
                    <a:pt x="2111" y="14918"/>
                    <a:pt x="2824" y="14918"/>
                  </a:cubicBezTo>
                  <a:cubicBezTo>
                    <a:pt x="3509" y="14918"/>
                    <a:pt x="4207" y="14660"/>
                    <a:pt x="4751" y="14192"/>
                  </a:cubicBezTo>
                  <a:cubicBezTo>
                    <a:pt x="5371" y="13659"/>
                    <a:pt x="5777" y="12949"/>
                    <a:pt x="6272" y="12311"/>
                  </a:cubicBezTo>
                  <a:cubicBezTo>
                    <a:pt x="6566" y="11931"/>
                    <a:pt x="6732" y="11776"/>
                    <a:pt x="7065" y="11776"/>
                  </a:cubicBezTo>
                  <a:cubicBezTo>
                    <a:pt x="7129" y="11776"/>
                    <a:pt x="7199" y="11782"/>
                    <a:pt x="7277" y="11793"/>
                  </a:cubicBezTo>
                  <a:cubicBezTo>
                    <a:pt x="8166" y="11915"/>
                    <a:pt x="9053" y="12094"/>
                    <a:pt x="9930" y="12292"/>
                  </a:cubicBezTo>
                  <a:cubicBezTo>
                    <a:pt x="10726" y="12472"/>
                    <a:pt x="11550" y="12626"/>
                    <a:pt x="12268" y="12966"/>
                  </a:cubicBezTo>
                  <a:lnTo>
                    <a:pt x="12268" y="12966"/>
                  </a:lnTo>
                  <a:cubicBezTo>
                    <a:pt x="12439" y="14633"/>
                    <a:pt x="12548" y="16332"/>
                    <a:pt x="12930" y="17963"/>
                  </a:cubicBezTo>
                  <a:cubicBezTo>
                    <a:pt x="13136" y="18845"/>
                    <a:pt x="13555" y="20118"/>
                    <a:pt x="14640" y="20118"/>
                  </a:cubicBezTo>
                  <a:cubicBezTo>
                    <a:pt x="14672" y="20118"/>
                    <a:pt x="14706" y="20116"/>
                    <a:pt x="14739" y="20114"/>
                  </a:cubicBezTo>
                  <a:cubicBezTo>
                    <a:pt x="15314" y="20074"/>
                    <a:pt x="15818" y="19674"/>
                    <a:pt x="16220" y="19295"/>
                  </a:cubicBezTo>
                  <a:cubicBezTo>
                    <a:pt x="16778" y="18770"/>
                    <a:pt x="17242" y="18165"/>
                    <a:pt x="17630" y="17506"/>
                  </a:cubicBezTo>
                  <a:cubicBezTo>
                    <a:pt x="18329" y="16326"/>
                    <a:pt x="18879" y="15058"/>
                    <a:pt x="19372" y="13779"/>
                  </a:cubicBezTo>
                  <a:cubicBezTo>
                    <a:pt x="20387" y="11140"/>
                    <a:pt x="21255" y="8266"/>
                    <a:pt x="21379" y="5422"/>
                  </a:cubicBezTo>
                  <a:cubicBezTo>
                    <a:pt x="21417" y="4558"/>
                    <a:pt x="21409" y="3509"/>
                    <a:pt x="20893" y="2768"/>
                  </a:cubicBezTo>
                  <a:cubicBezTo>
                    <a:pt x="20591" y="2334"/>
                    <a:pt x="20167" y="2169"/>
                    <a:pt x="19717" y="2169"/>
                  </a:cubicBezTo>
                  <a:cubicBezTo>
                    <a:pt x="19269" y="2169"/>
                    <a:pt x="18796" y="2332"/>
                    <a:pt x="18392" y="2557"/>
                  </a:cubicBezTo>
                  <a:cubicBezTo>
                    <a:pt x="17206" y="3219"/>
                    <a:pt x="16258" y="4331"/>
                    <a:pt x="15430" y="5382"/>
                  </a:cubicBezTo>
                  <a:cubicBezTo>
                    <a:pt x="14975" y="5959"/>
                    <a:pt x="14535" y="6551"/>
                    <a:pt x="14131" y="7165"/>
                  </a:cubicBezTo>
                  <a:lnTo>
                    <a:pt x="14131" y="7165"/>
                  </a:lnTo>
                  <a:cubicBezTo>
                    <a:pt x="12741" y="6903"/>
                    <a:pt x="11340" y="6572"/>
                    <a:pt x="10022" y="6067"/>
                  </a:cubicBezTo>
                  <a:cubicBezTo>
                    <a:pt x="9692" y="5938"/>
                    <a:pt x="9355" y="5795"/>
                    <a:pt x="9057" y="5599"/>
                  </a:cubicBezTo>
                  <a:cubicBezTo>
                    <a:pt x="8975" y="5544"/>
                    <a:pt x="8902" y="5490"/>
                    <a:pt x="8830" y="5420"/>
                  </a:cubicBezTo>
                  <a:cubicBezTo>
                    <a:pt x="8801" y="5393"/>
                    <a:pt x="8791" y="5386"/>
                    <a:pt x="8788" y="5385"/>
                  </a:cubicBezTo>
                  <a:lnTo>
                    <a:pt x="8788" y="5385"/>
                  </a:lnTo>
                  <a:cubicBezTo>
                    <a:pt x="8787" y="5381"/>
                    <a:pt x="8781" y="5370"/>
                    <a:pt x="8767" y="5346"/>
                  </a:cubicBezTo>
                  <a:cubicBezTo>
                    <a:pt x="8764" y="5342"/>
                    <a:pt x="8761" y="5338"/>
                    <a:pt x="8759" y="5334"/>
                  </a:cubicBezTo>
                  <a:lnTo>
                    <a:pt x="8759" y="5334"/>
                  </a:lnTo>
                  <a:cubicBezTo>
                    <a:pt x="8759" y="5333"/>
                    <a:pt x="8759" y="5331"/>
                    <a:pt x="8758" y="5329"/>
                  </a:cubicBezTo>
                  <a:cubicBezTo>
                    <a:pt x="8680" y="4813"/>
                    <a:pt x="8779" y="4238"/>
                    <a:pt x="8729" y="3712"/>
                  </a:cubicBezTo>
                  <a:cubicBezTo>
                    <a:pt x="8683" y="3244"/>
                    <a:pt x="8611" y="2774"/>
                    <a:pt x="8476" y="2325"/>
                  </a:cubicBezTo>
                  <a:cubicBezTo>
                    <a:pt x="8116" y="1129"/>
                    <a:pt x="7256" y="33"/>
                    <a:pt x="5914" y="2"/>
                  </a:cubicBezTo>
                  <a:cubicBezTo>
                    <a:pt x="5893" y="1"/>
                    <a:pt x="5872" y="1"/>
                    <a:pt x="5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6"/>
            <p:cNvSpPr/>
            <p:nvPr/>
          </p:nvSpPr>
          <p:spPr>
            <a:xfrm>
              <a:off x="1903525" y="4088100"/>
              <a:ext cx="344900" cy="185850"/>
            </a:xfrm>
            <a:custGeom>
              <a:avLst/>
              <a:gdLst/>
              <a:ahLst/>
              <a:cxnLst/>
              <a:rect l="l" t="t" r="r" b="b"/>
              <a:pathLst>
                <a:path w="13796" h="7434" extrusionOk="0">
                  <a:moveTo>
                    <a:pt x="2035" y="1"/>
                  </a:moveTo>
                  <a:cubicBezTo>
                    <a:pt x="1593" y="1"/>
                    <a:pt x="1301" y="661"/>
                    <a:pt x="1777" y="928"/>
                  </a:cubicBezTo>
                  <a:cubicBezTo>
                    <a:pt x="5023" y="2748"/>
                    <a:pt x="8420" y="4238"/>
                    <a:pt x="11476" y="6352"/>
                  </a:cubicBezTo>
                  <a:lnTo>
                    <a:pt x="11476" y="6352"/>
                  </a:lnTo>
                  <a:cubicBezTo>
                    <a:pt x="7847" y="6103"/>
                    <a:pt x="4252" y="5482"/>
                    <a:pt x="636" y="5110"/>
                  </a:cubicBezTo>
                  <a:cubicBezTo>
                    <a:pt x="615" y="5108"/>
                    <a:pt x="596" y="5107"/>
                    <a:pt x="577" y="5107"/>
                  </a:cubicBezTo>
                  <a:cubicBezTo>
                    <a:pt x="0" y="5107"/>
                    <a:pt x="24" y="6045"/>
                    <a:pt x="636" y="6106"/>
                  </a:cubicBezTo>
                  <a:cubicBezTo>
                    <a:pt x="4792" y="6534"/>
                    <a:pt x="8919" y="7290"/>
                    <a:pt x="13101" y="7434"/>
                  </a:cubicBezTo>
                  <a:cubicBezTo>
                    <a:pt x="13106" y="7434"/>
                    <a:pt x="13111" y="7434"/>
                    <a:pt x="13115" y="7434"/>
                  </a:cubicBezTo>
                  <a:cubicBezTo>
                    <a:pt x="13508" y="7434"/>
                    <a:pt x="13796" y="6851"/>
                    <a:pt x="13455" y="6582"/>
                  </a:cubicBezTo>
                  <a:cubicBezTo>
                    <a:pt x="11767" y="5262"/>
                    <a:pt x="9981" y="4109"/>
                    <a:pt x="8087" y="3106"/>
                  </a:cubicBezTo>
                  <a:cubicBezTo>
                    <a:pt x="6157" y="2083"/>
                    <a:pt x="4187" y="1139"/>
                    <a:pt x="2281" y="69"/>
                  </a:cubicBezTo>
                  <a:cubicBezTo>
                    <a:pt x="2197" y="21"/>
                    <a:pt x="2114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6"/>
            <p:cNvSpPr/>
            <p:nvPr/>
          </p:nvSpPr>
          <p:spPr>
            <a:xfrm>
              <a:off x="1462675" y="3884050"/>
              <a:ext cx="125100" cy="332450"/>
            </a:xfrm>
            <a:custGeom>
              <a:avLst/>
              <a:gdLst/>
              <a:ahLst/>
              <a:cxnLst/>
              <a:rect l="l" t="t" r="r" b="b"/>
              <a:pathLst>
                <a:path w="5004" h="13298" extrusionOk="0">
                  <a:moveTo>
                    <a:pt x="4226" y="0"/>
                  </a:moveTo>
                  <a:cubicBezTo>
                    <a:pt x="3978" y="0"/>
                    <a:pt x="3745" y="159"/>
                    <a:pt x="3776" y="478"/>
                  </a:cubicBezTo>
                  <a:cubicBezTo>
                    <a:pt x="3995" y="2762"/>
                    <a:pt x="3470" y="4910"/>
                    <a:pt x="2764" y="7066"/>
                  </a:cubicBezTo>
                  <a:cubicBezTo>
                    <a:pt x="2160" y="8913"/>
                    <a:pt x="1574" y="10906"/>
                    <a:pt x="310" y="12425"/>
                  </a:cubicBezTo>
                  <a:cubicBezTo>
                    <a:pt x="1" y="12799"/>
                    <a:pt x="333" y="13298"/>
                    <a:pt x="690" y="13298"/>
                  </a:cubicBezTo>
                  <a:cubicBezTo>
                    <a:pt x="802" y="13298"/>
                    <a:pt x="916" y="13249"/>
                    <a:pt x="1014" y="13131"/>
                  </a:cubicBezTo>
                  <a:cubicBezTo>
                    <a:pt x="2366" y="11506"/>
                    <a:pt x="3030" y="9452"/>
                    <a:pt x="3679" y="7474"/>
                  </a:cubicBezTo>
                  <a:cubicBezTo>
                    <a:pt x="4424" y="5193"/>
                    <a:pt x="5004" y="2899"/>
                    <a:pt x="4772" y="478"/>
                  </a:cubicBezTo>
                  <a:cubicBezTo>
                    <a:pt x="4741" y="160"/>
                    <a:pt x="4476" y="0"/>
                    <a:pt x="4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16"/>
          <p:cNvSpPr/>
          <p:nvPr/>
        </p:nvSpPr>
        <p:spPr>
          <a:xfrm>
            <a:off x="2712775" y="831288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2_1_1_1_1">
    <p:bg>
      <p:bgPr>
        <a:solidFill>
          <a:schemeClr val="lt1"/>
        </a:solidFill>
        <a:effectLst/>
      </p:bgPr>
    </p:bg>
    <p:spTree>
      <p:nvGrpSpPr>
        <p:cNvPr id="1" name="Shape 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6" name="Google Shape;5496;p17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5497" name="Google Shape;5497;p17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7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17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17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17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17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17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17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17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17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17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17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17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17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17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7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7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7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7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7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7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7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7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7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7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7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7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7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7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7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7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7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7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7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7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7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7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7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7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7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7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7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7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7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7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7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7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7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7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7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7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7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7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7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7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7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7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7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7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7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7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7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7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7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7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7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7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7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7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7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7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7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7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7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7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7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7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7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7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7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7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7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7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7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7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7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7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7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7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7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7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7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7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7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7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7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7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7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7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7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7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7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7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7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7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7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7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7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7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7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7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7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7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7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7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7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7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7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7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7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7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7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7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7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7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7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7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7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7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7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7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7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7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7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7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7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7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7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7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7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7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7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7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7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7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7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7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7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7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7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7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7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7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7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7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7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7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7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7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7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7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7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7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7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7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7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7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7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7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7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7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7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7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7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7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7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7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7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7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7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7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7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7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7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7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7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7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7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7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7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7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7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7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7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7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7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7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7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7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7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7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7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7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7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7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7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7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7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7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7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7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7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7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7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7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7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7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7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7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7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7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7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7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7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7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7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7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7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7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7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7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7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7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7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7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7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7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7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7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7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7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7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17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7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7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7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7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7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7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17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17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7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7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7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7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7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7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7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7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7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7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7" name="Google Shape;5857;p17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8" name="Google Shape;5858;p17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5859" name="Google Shape;5859;p17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7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7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7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7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7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7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7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7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7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7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7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7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7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7" name="Google Shape;5877;p17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8" name="Google Shape;5878;p17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9" name="Google Shape;5879;p17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0" name="Google Shape;5880;p17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1" name="Google Shape;5881;p17"/>
          <p:cNvGrpSpPr/>
          <p:nvPr/>
        </p:nvGrpSpPr>
        <p:grpSpPr>
          <a:xfrm>
            <a:off x="1542913" y="4027231"/>
            <a:ext cx="1055760" cy="753780"/>
            <a:chOff x="3308425" y="649500"/>
            <a:chExt cx="947975" cy="676825"/>
          </a:xfrm>
        </p:grpSpPr>
        <p:sp>
          <p:nvSpPr>
            <p:cNvPr id="5882" name="Google Shape;5882;p17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7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7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5" name="Google Shape;5885;p17"/>
          <p:cNvSpPr/>
          <p:nvPr/>
        </p:nvSpPr>
        <p:spPr>
          <a:xfrm>
            <a:off x="1643313" y="363536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6" name="Google Shape;5886;p17"/>
          <p:cNvSpPr/>
          <p:nvPr/>
        </p:nvSpPr>
        <p:spPr>
          <a:xfrm>
            <a:off x="3116850" y="4141988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7" name="Google Shape;5887;p17"/>
          <p:cNvSpPr/>
          <p:nvPr/>
        </p:nvSpPr>
        <p:spPr>
          <a:xfrm rot="-899622">
            <a:off x="7108451" y="4165179"/>
            <a:ext cx="585775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8" name="Google Shape;5888;p17"/>
          <p:cNvSpPr/>
          <p:nvPr/>
        </p:nvSpPr>
        <p:spPr>
          <a:xfrm>
            <a:off x="2193500" y="790138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9" name="Google Shape;5889;p17"/>
          <p:cNvSpPr/>
          <p:nvPr/>
        </p:nvSpPr>
        <p:spPr>
          <a:xfrm>
            <a:off x="6701763" y="410001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0" name="Google Shape;5890;p17"/>
          <p:cNvSpPr/>
          <p:nvPr/>
        </p:nvSpPr>
        <p:spPr>
          <a:xfrm>
            <a:off x="7354550" y="989763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1" name="Google Shape;5891;p17"/>
          <p:cNvSpPr/>
          <p:nvPr/>
        </p:nvSpPr>
        <p:spPr>
          <a:xfrm>
            <a:off x="3262963" y="1391113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2" name="Google Shape;5892;p17"/>
          <p:cNvSpPr txBox="1">
            <a:spLocks noGrp="1"/>
          </p:cNvSpPr>
          <p:nvPr>
            <p:ph type="title"/>
          </p:nvPr>
        </p:nvSpPr>
        <p:spPr>
          <a:xfrm>
            <a:off x="3116850" y="1880650"/>
            <a:ext cx="4541400" cy="13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93" name="Google Shape;5893;p17"/>
          <p:cNvSpPr txBox="1">
            <a:spLocks noGrp="1"/>
          </p:cNvSpPr>
          <p:nvPr>
            <p:ph type="title" idx="2" hasCustomPrompt="1"/>
          </p:nvPr>
        </p:nvSpPr>
        <p:spPr>
          <a:xfrm>
            <a:off x="1810950" y="2150850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CUSTOM_2_1_1_1_1_1">
    <p:bg>
      <p:bgPr>
        <a:solidFill>
          <a:schemeClr val="lt1"/>
        </a:solidFill>
        <a:effectLst/>
      </p:bgPr>
    </p:bg>
    <p:spTree>
      <p:nvGrpSpPr>
        <p:cNvPr id="1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5" name="Google Shape;5895;p18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5896" name="Google Shape;5896;p18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8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8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8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8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8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8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8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8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8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8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8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8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8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8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8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8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8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8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8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8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8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8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8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8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8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8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8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8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8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8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8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8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8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8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8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8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8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8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8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8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8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8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8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8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8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8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8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8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8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8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8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8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8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8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8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8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8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8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8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8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8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8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8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8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8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8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8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8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8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8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8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8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8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8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8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8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8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8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8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8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8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8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8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8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8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8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8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8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8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8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18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18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18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18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18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18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18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18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18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18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18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18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18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18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18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18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18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18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18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18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18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18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18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18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18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18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18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18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18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18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18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8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8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8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8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8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8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8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8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8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8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8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8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8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8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8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8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8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8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8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18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18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18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18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18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18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18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18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18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18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18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18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18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18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18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18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18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18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18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18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18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18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18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18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18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18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18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18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18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18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18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18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18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18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18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18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18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18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18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18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18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18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18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18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18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18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18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18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18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18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18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18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18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18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18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18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18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18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18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18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18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18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18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18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18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18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18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18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18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18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18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18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18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18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18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18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18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18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18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18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18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18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18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18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18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18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18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18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18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18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18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18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18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18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18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18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18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18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18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18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18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18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18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18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18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18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18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18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18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18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8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8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8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8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8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8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8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8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8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8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8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8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8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8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8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18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18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8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8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8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8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8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8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8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8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8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8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8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6" name="Google Shape;6256;p18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7" name="Google Shape;6257;p18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6258" name="Google Shape;6258;p18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8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8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8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8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6" name="Google Shape;6276;p18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7" name="Google Shape;6277;p18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8" name="Google Shape;6278;p18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9" name="Google Shape;6279;p18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0" name="Google Shape;6280;p18"/>
          <p:cNvSpPr txBox="1">
            <a:spLocks noGrp="1"/>
          </p:cNvSpPr>
          <p:nvPr>
            <p:ph type="title"/>
          </p:nvPr>
        </p:nvSpPr>
        <p:spPr>
          <a:xfrm>
            <a:off x="1474650" y="2509500"/>
            <a:ext cx="6194700" cy="13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81" name="Google Shape;6281;p18"/>
          <p:cNvSpPr txBox="1">
            <a:spLocks noGrp="1"/>
          </p:cNvSpPr>
          <p:nvPr>
            <p:ph type="title" idx="2" hasCustomPrompt="1"/>
          </p:nvPr>
        </p:nvSpPr>
        <p:spPr>
          <a:xfrm>
            <a:off x="3995250" y="1511850"/>
            <a:ext cx="115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82" name="Google Shape;6282;p18"/>
          <p:cNvSpPr/>
          <p:nvPr/>
        </p:nvSpPr>
        <p:spPr>
          <a:xfrm>
            <a:off x="7482225" y="1692950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3" name="Google Shape;6283;p18"/>
          <p:cNvSpPr/>
          <p:nvPr/>
        </p:nvSpPr>
        <p:spPr>
          <a:xfrm rot="-4500378">
            <a:off x="1666722" y="4153742"/>
            <a:ext cx="585775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4" name="Google Shape;6284;p18"/>
          <p:cNvSpPr/>
          <p:nvPr/>
        </p:nvSpPr>
        <p:spPr>
          <a:xfrm>
            <a:off x="5982663" y="94432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5" name="Google Shape;6285;p18"/>
          <p:cNvGrpSpPr/>
          <p:nvPr/>
        </p:nvGrpSpPr>
        <p:grpSpPr>
          <a:xfrm rot="-6299880" flipH="1">
            <a:off x="1406840" y="476245"/>
            <a:ext cx="708049" cy="444266"/>
            <a:chOff x="1445125" y="3867675"/>
            <a:chExt cx="803300" cy="502950"/>
          </a:xfrm>
        </p:grpSpPr>
        <p:sp>
          <p:nvSpPr>
            <p:cNvPr id="6286" name="Google Shape;6286;p18"/>
            <p:cNvSpPr/>
            <p:nvPr/>
          </p:nvSpPr>
          <p:spPr>
            <a:xfrm>
              <a:off x="1445125" y="3867675"/>
              <a:ext cx="535450" cy="502950"/>
            </a:xfrm>
            <a:custGeom>
              <a:avLst/>
              <a:gdLst/>
              <a:ahLst/>
              <a:cxnLst/>
              <a:rect l="l" t="t" r="r" b="b"/>
              <a:pathLst>
                <a:path w="21418" h="20118" extrusionOk="0">
                  <a:moveTo>
                    <a:pt x="5846" y="993"/>
                  </a:moveTo>
                  <a:cubicBezTo>
                    <a:pt x="6726" y="993"/>
                    <a:pt x="7300" y="1814"/>
                    <a:pt x="7545" y="2688"/>
                  </a:cubicBezTo>
                  <a:cubicBezTo>
                    <a:pt x="7686" y="3200"/>
                    <a:pt x="7749" y="3726"/>
                    <a:pt x="7770" y="4255"/>
                  </a:cubicBezTo>
                  <a:cubicBezTo>
                    <a:pt x="7787" y="4700"/>
                    <a:pt x="7676" y="5216"/>
                    <a:pt x="7812" y="5641"/>
                  </a:cubicBezTo>
                  <a:cubicBezTo>
                    <a:pt x="8017" y="6280"/>
                    <a:pt x="8790" y="6621"/>
                    <a:pt x="9352" y="6861"/>
                  </a:cubicBezTo>
                  <a:cubicBezTo>
                    <a:pt x="10899" y="7523"/>
                    <a:pt x="12588" y="7895"/>
                    <a:pt x="14238" y="8195"/>
                  </a:cubicBezTo>
                  <a:cubicBezTo>
                    <a:pt x="14279" y="8202"/>
                    <a:pt x="14320" y="8206"/>
                    <a:pt x="14360" y="8206"/>
                  </a:cubicBezTo>
                  <a:cubicBezTo>
                    <a:pt x="14538" y="8206"/>
                    <a:pt x="14697" y="8128"/>
                    <a:pt x="14800" y="7965"/>
                  </a:cubicBezTo>
                  <a:cubicBezTo>
                    <a:pt x="15658" y="6602"/>
                    <a:pt x="16673" y="5266"/>
                    <a:pt x="17868" y="4181"/>
                  </a:cubicBezTo>
                  <a:cubicBezTo>
                    <a:pt x="18246" y="3837"/>
                    <a:pt x="19055" y="3130"/>
                    <a:pt x="19662" y="3130"/>
                  </a:cubicBezTo>
                  <a:cubicBezTo>
                    <a:pt x="19761" y="3130"/>
                    <a:pt x="19855" y="3149"/>
                    <a:pt x="19941" y="3191"/>
                  </a:cubicBezTo>
                  <a:cubicBezTo>
                    <a:pt x="19972" y="3206"/>
                    <a:pt x="20042" y="3282"/>
                    <a:pt x="20078" y="3334"/>
                  </a:cubicBezTo>
                  <a:cubicBezTo>
                    <a:pt x="20170" y="3474"/>
                    <a:pt x="20200" y="3554"/>
                    <a:pt x="20244" y="3703"/>
                  </a:cubicBezTo>
                  <a:cubicBezTo>
                    <a:pt x="20356" y="4074"/>
                    <a:pt x="20385" y="4459"/>
                    <a:pt x="20391" y="4845"/>
                  </a:cubicBezTo>
                  <a:cubicBezTo>
                    <a:pt x="20434" y="7253"/>
                    <a:pt x="19715" y="9724"/>
                    <a:pt x="18959" y="11987"/>
                  </a:cubicBezTo>
                  <a:cubicBezTo>
                    <a:pt x="18546" y="13223"/>
                    <a:pt x="18074" y="14443"/>
                    <a:pt x="17505" y="15619"/>
                  </a:cubicBezTo>
                  <a:cubicBezTo>
                    <a:pt x="16974" y="16720"/>
                    <a:pt x="16385" y="17795"/>
                    <a:pt x="15472" y="18631"/>
                  </a:cubicBezTo>
                  <a:cubicBezTo>
                    <a:pt x="15279" y="18808"/>
                    <a:pt x="15055" y="19008"/>
                    <a:pt x="14800" y="19090"/>
                  </a:cubicBezTo>
                  <a:cubicBezTo>
                    <a:pt x="14731" y="19114"/>
                    <a:pt x="14679" y="19127"/>
                    <a:pt x="14633" y="19127"/>
                  </a:cubicBezTo>
                  <a:cubicBezTo>
                    <a:pt x="14584" y="19127"/>
                    <a:pt x="14541" y="19112"/>
                    <a:pt x="14491" y="19078"/>
                  </a:cubicBezTo>
                  <a:cubicBezTo>
                    <a:pt x="14179" y="18859"/>
                    <a:pt x="14040" y="18279"/>
                    <a:pt x="13943" y="17913"/>
                  </a:cubicBezTo>
                  <a:cubicBezTo>
                    <a:pt x="13496" y="16204"/>
                    <a:pt x="13420" y="14392"/>
                    <a:pt x="13231" y="12644"/>
                  </a:cubicBezTo>
                  <a:cubicBezTo>
                    <a:pt x="13231" y="12642"/>
                    <a:pt x="13231" y="12641"/>
                    <a:pt x="13230" y="12640"/>
                  </a:cubicBezTo>
                  <a:lnTo>
                    <a:pt x="13230" y="12640"/>
                  </a:lnTo>
                  <a:cubicBezTo>
                    <a:pt x="13241" y="12479"/>
                    <a:pt x="13172" y="12316"/>
                    <a:pt x="12984" y="12214"/>
                  </a:cubicBezTo>
                  <a:cubicBezTo>
                    <a:pt x="12340" y="11860"/>
                    <a:pt x="11598" y="11675"/>
                    <a:pt x="10890" y="11496"/>
                  </a:cubicBezTo>
                  <a:cubicBezTo>
                    <a:pt x="10069" y="11291"/>
                    <a:pt x="9239" y="11119"/>
                    <a:pt x="8404" y="10971"/>
                  </a:cubicBezTo>
                  <a:cubicBezTo>
                    <a:pt x="7943" y="10890"/>
                    <a:pt x="7439" y="10757"/>
                    <a:pt x="6964" y="10757"/>
                  </a:cubicBezTo>
                  <a:cubicBezTo>
                    <a:pt x="6933" y="10757"/>
                    <a:pt x="6903" y="10757"/>
                    <a:pt x="6873" y="10758"/>
                  </a:cubicBezTo>
                  <a:cubicBezTo>
                    <a:pt x="6281" y="10782"/>
                    <a:pt x="5857" y="11237"/>
                    <a:pt x="5518" y="11671"/>
                  </a:cubicBezTo>
                  <a:cubicBezTo>
                    <a:pt x="4848" y="12532"/>
                    <a:pt x="4110" y="13945"/>
                    <a:pt x="2900" y="13945"/>
                  </a:cubicBezTo>
                  <a:cubicBezTo>
                    <a:pt x="2748" y="13945"/>
                    <a:pt x="2589" y="13923"/>
                    <a:pt x="2421" y="13874"/>
                  </a:cubicBezTo>
                  <a:cubicBezTo>
                    <a:pt x="1265" y="13539"/>
                    <a:pt x="1147" y="12161"/>
                    <a:pt x="1191" y="11150"/>
                  </a:cubicBezTo>
                  <a:cubicBezTo>
                    <a:pt x="1259" y="9547"/>
                    <a:pt x="1735" y="7959"/>
                    <a:pt x="2242" y="6446"/>
                  </a:cubicBezTo>
                  <a:cubicBezTo>
                    <a:pt x="2666" y="5186"/>
                    <a:pt x="3155" y="3943"/>
                    <a:pt x="3669" y="2717"/>
                  </a:cubicBezTo>
                  <a:cubicBezTo>
                    <a:pt x="4014" y="1894"/>
                    <a:pt x="4701" y="1150"/>
                    <a:pt x="5619" y="1011"/>
                  </a:cubicBezTo>
                  <a:cubicBezTo>
                    <a:pt x="5697" y="999"/>
                    <a:pt x="5772" y="993"/>
                    <a:pt x="5846" y="993"/>
                  </a:cubicBezTo>
                  <a:close/>
                  <a:moveTo>
                    <a:pt x="5851" y="1"/>
                  </a:moveTo>
                  <a:cubicBezTo>
                    <a:pt x="4753" y="1"/>
                    <a:pt x="3750" y="699"/>
                    <a:pt x="3144" y="1580"/>
                  </a:cubicBezTo>
                  <a:cubicBezTo>
                    <a:pt x="2849" y="2009"/>
                    <a:pt x="2683" y="2515"/>
                    <a:pt x="2487" y="2993"/>
                  </a:cubicBezTo>
                  <a:cubicBezTo>
                    <a:pt x="2217" y="3653"/>
                    <a:pt x="1954" y="4314"/>
                    <a:pt x="1705" y="4982"/>
                  </a:cubicBezTo>
                  <a:cubicBezTo>
                    <a:pt x="1113" y="6581"/>
                    <a:pt x="576" y="8224"/>
                    <a:pt x="323" y="9914"/>
                  </a:cubicBezTo>
                  <a:cubicBezTo>
                    <a:pt x="121" y="11253"/>
                    <a:pt x="1" y="12901"/>
                    <a:pt x="913" y="14026"/>
                  </a:cubicBezTo>
                  <a:cubicBezTo>
                    <a:pt x="1411" y="14639"/>
                    <a:pt x="2111" y="14918"/>
                    <a:pt x="2824" y="14918"/>
                  </a:cubicBezTo>
                  <a:cubicBezTo>
                    <a:pt x="3509" y="14918"/>
                    <a:pt x="4207" y="14660"/>
                    <a:pt x="4751" y="14192"/>
                  </a:cubicBezTo>
                  <a:cubicBezTo>
                    <a:pt x="5371" y="13659"/>
                    <a:pt x="5777" y="12949"/>
                    <a:pt x="6272" y="12311"/>
                  </a:cubicBezTo>
                  <a:cubicBezTo>
                    <a:pt x="6566" y="11931"/>
                    <a:pt x="6732" y="11776"/>
                    <a:pt x="7065" y="11776"/>
                  </a:cubicBezTo>
                  <a:cubicBezTo>
                    <a:pt x="7129" y="11776"/>
                    <a:pt x="7199" y="11782"/>
                    <a:pt x="7277" y="11793"/>
                  </a:cubicBezTo>
                  <a:cubicBezTo>
                    <a:pt x="8166" y="11915"/>
                    <a:pt x="9053" y="12094"/>
                    <a:pt x="9930" y="12292"/>
                  </a:cubicBezTo>
                  <a:cubicBezTo>
                    <a:pt x="10726" y="12472"/>
                    <a:pt x="11550" y="12626"/>
                    <a:pt x="12268" y="12966"/>
                  </a:cubicBezTo>
                  <a:lnTo>
                    <a:pt x="12268" y="12966"/>
                  </a:lnTo>
                  <a:cubicBezTo>
                    <a:pt x="12439" y="14633"/>
                    <a:pt x="12548" y="16332"/>
                    <a:pt x="12930" y="17963"/>
                  </a:cubicBezTo>
                  <a:cubicBezTo>
                    <a:pt x="13136" y="18845"/>
                    <a:pt x="13555" y="20118"/>
                    <a:pt x="14640" y="20118"/>
                  </a:cubicBezTo>
                  <a:cubicBezTo>
                    <a:pt x="14672" y="20118"/>
                    <a:pt x="14706" y="20116"/>
                    <a:pt x="14739" y="20114"/>
                  </a:cubicBezTo>
                  <a:cubicBezTo>
                    <a:pt x="15314" y="20074"/>
                    <a:pt x="15818" y="19674"/>
                    <a:pt x="16220" y="19295"/>
                  </a:cubicBezTo>
                  <a:cubicBezTo>
                    <a:pt x="16778" y="18770"/>
                    <a:pt x="17242" y="18165"/>
                    <a:pt x="17630" y="17506"/>
                  </a:cubicBezTo>
                  <a:cubicBezTo>
                    <a:pt x="18329" y="16326"/>
                    <a:pt x="18879" y="15058"/>
                    <a:pt x="19372" y="13779"/>
                  </a:cubicBezTo>
                  <a:cubicBezTo>
                    <a:pt x="20387" y="11140"/>
                    <a:pt x="21255" y="8266"/>
                    <a:pt x="21379" y="5422"/>
                  </a:cubicBezTo>
                  <a:cubicBezTo>
                    <a:pt x="21417" y="4558"/>
                    <a:pt x="21409" y="3509"/>
                    <a:pt x="20893" y="2768"/>
                  </a:cubicBezTo>
                  <a:cubicBezTo>
                    <a:pt x="20591" y="2334"/>
                    <a:pt x="20167" y="2169"/>
                    <a:pt x="19717" y="2169"/>
                  </a:cubicBezTo>
                  <a:cubicBezTo>
                    <a:pt x="19269" y="2169"/>
                    <a:pt x="18796" y="2332"/>
                    <a:pt x="18392" y="2557"/>
                  </a:cubicBezTo>
                  <a:cubicBezTo>
                    <a:pt x="17206" y="3219"/>
                    <a:pt x="16258" y="4331"/>
                    <a:pt x="15430" y="5382"/>
                  </a:cubicBezTo>
                  <a:cubicBezTo>
                    <a:pt x="14975" y="5959"/>
                    <a:pt x="14535" y="6551"/>
                    <a:pt x="14131" y="7165"/>
                  </a:cubicBezTo>
                  <a:lnTo>
                    <a:pt x="14131" y="7165"/>
                  </a:lnTo>
                  <a:cubicBezTo>
                    <a:pt x="12741" y="6903"/>
                    <a:pt x="11340" y="6572"/>
                    <a:pt x="10022" y="6067"/>
                  </a:cubicBezTo>
                  <a:cubicBezTo>
                    <a:pt x="9692" y="5938"/>
                    <a:pt x="9355" y="5795"/>
                    <a:pt x="9057" y="5599"/>
                  </a:cubicBezTo>
                  <a:cubicBezTo>
                    <a:pt x="8975" y="5544"/>
                    <a:pt x="8902" y="5490"/>
                    <a:pt x="8830" y="5420"/>
                  </a:cubicBezTo>
                  <a:cubicBezTo>
                    <a:pt x="8801" y="5393"/>
                    <a:pt x="8791" y="5386"/>
                    <a:pt x="8788" y="5385"/>
                  </a:cubicBezTo>
                  <a:lnTo>
                    <a:pt x="8788" y="5385"/>
                  </a:lnTo>
                  <a:cubicBezTo>
                    <a:pt x="8787" y="5381"/>
                    <a:pt x="8781" y="5370"/>
                    <a:pt x="8767" y="5346"/>
                  </a:cubicBezTo>
                  <a:cubicBezTo>
                    <a:pt x="8764" y="5342"/>
                    <a:pt x="8761" y="5338"/>
                    <a:pt x="8759" y="5334"/>
                  </a:cubicBezTo>
                  <a:lnTo>
                    <a:pt x="8759" y="5334"/>
                  </a:lnTo>
                  <a:cubicBezTo>
                    <a:pt x="8759" y="5333"/>
                    <a:pt x="8759" y="5331"/>
                    <a:pt x="8758" y="5329"/>
                  </a:cubicBezTo>
                  <a:cubicBezTo>
                    <a:pt x="8680" y="4813"/>
                    <a:pt x="8779" y="4238"/>
                    <a:pt x="8729" y="3712"/>
                  </a:cubicBezTo>
                  <a:cubicBezTo>
                    <a:pt x="8683" y="3244"/>
                    <a:pt x="8611" y="2774"/>
                    <a:pt x="8476" y="2325"/>
                  </a:cubicBezTo>
                  <a:cubicBezTo>
                    <a:pt x="8116" y="1129"/>
                    <a:pt x="7256" y="33"/>
                    <a:pt x="5914" y="2"/>
                  </a:cubicBezTo>
                  <a:cubicBezTo>
                    <a:pt x="5893" y="1"/>
                    <a:pt x="5872" y="1"/>
                    <a:pt x="5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8"/>
            <p:cNvSpPr/>
            <p:nvPr/>
          </p:nvSpPr>
          <p:spPr>
            <a:xfrm>
              <a:off x="1903525" y="4088100"/>
              <a:ext cx="344900" cy="185850"/>
            </a:xfrm>
            <a:custGeom>
              <a:avLst/>
              <a:gdLst/>
              <a:ahLst/>
              <a:cxnLst/>
              <a:rect l="l" t="t" r="r" b="b"/>
              <a:pathLst>
                <a:path w="13796" h="7434" extrusionOk="0">
                  <a:moveTo>
                    <a:pt x="2035" y="1"/>
                  </a:moveTo>
                  <a:cubicBezTo>
                    <a:pt x="1593" y="1"/>
                    <a:pt x="1301" y="661"/>
                    <a:pt x="1777" y="928"/>
                  </a:cubicBezTo>
                  <a:cubicBezTo>
                    <a:pt x="5023" y="2748"/>
                    <a:pt x="8420" y="4238"/>
                    <a:pt x="11476" y="6352"/>
                  </a:cubicBezTo>
                  <a:lnTo>
                    <a:pt x="11476" y="6352"/>
                  </a:lnTo>
                  <a:cubicBezTo>
                    <a:pt x="7847" y="6103"/>
                    <a:pt x="4252" y="5482"/>
                    <a:pt x="636" y="5110"/>
                  </a:cubicBezTo>
                  <a:cubicBezTo>
                    <a:pt x="615" y="5108"/>
                    <a:pt x="596" y="5107"/>
                    <a:pt x="577" y="5107"/>
                  </a:cubicBezTo>
                  <a:cubicBezTo>
                    <a:pt x="0" y="5107"/>
                    <a:pt x="24" y="6045"/>
                    <a:pt x="636" y="6106"/>
                  </a:cubicBezTo>
                  <a:cubicBezTo>
                    <a:pt x="4792" y="6534"/>
                    <a:pt x="8919" y="7290"/>
                    <a:pt x="13101" y="7434"/>
                  </a:cubicBezTo>
                  <a:cubicBezTo>
                    <a:pt x="13106" y="7434"/>
                    <a:pt x="13111" y="7434"/>
                    <a:pt x="13115" y="7434"/>
                  </a:cubicBezTo>
                  <a:cubicBezTo>
                    <a:pt x="13508" y="7434"/>
                    <a:pt x="13796" y="6851"/>
                    <a:pt x="13455" y="6582"/>
                  </a:cubicBezTo>
                  <a:cubicBezTo>
                    <a:pt x="11767" y="5262"/>
                    <a:pt x="9981" y="4109"/>
                    <a:pt x="8087" y="3106"/>
                  </a:cubicBezTo>
                  <a:cubicBezTo>
                    <a:pt x="6157" y="2083"/>
                    <a:pt x="4187" y="1139"/>
                    <a:pt x="2281" y="69"/>
                  </a:cubicBezTo>
                  <a:cubicBezTo>
                    <a:pt x="2197" y="21"/>
                    <a:pt x="2114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8"/>
            <p:cNvSpPr/>
            <p:nvPr/>
          </p:nvSpPr>
          <p:spPr>
            <a:xfrm>
              <a:off x="1462675" y="3884050"/>
              <a:ext cx="125100" cy="332450"/>
            </a:xfrm>
            <a:custGeom>
              <a:avLst/>
              <a:gdLst/>
              <a:ahLst/>
              <a:cxnLst/>
              <a:rect l="l" t="t" r="r" b="b"/>
              <a:pathLst>
                <a:path w="5004" h="13298" extrusionOk="0">
                  <a:moveTo>
                    <a:pt x="4226" y="0"/>
                  </a:moveTo>
                  <a:cubicBezTo>
                    <a:pt x="3978" y="0"/>
                    <a:pt x="3745" y="159"/>
                    <a:pt x="3776" y="478"/>
                  </a:cubicBezTo>
                  <a:cubicBezTo>
                    <a:pt x="3995" y="2762"/>
                    <a:pt x="3470" y="4910"/>
                    <a:pt x="2764" y="7066"/>
                  </a:cubicBezTo>
                  <a:cubicBezTo>
                    <a:pt x="2160" y="8913"/>
                    <a:pt x="1574" y="10906"/>
                    <a:pt x="310" y="12425"/>
                  </a:cubicBezTo>
                  <a:cubicBezTo>
                    <a:pt x="1" y="12799"/>
                    <a:pt x="333" y="13298"/>
                    <a:pt x="690" y="13298"/>
                  </a:cubicBezTo>
                  <a:cubicBezTo>
                    <a:pt x="802" y="13298"/>
                    <a:pt x="916" y="13249"/>
                    <a:pt x="1014" y="13131"/>
                  </a:cubicBezTo>
                  <a:cubicBezTo>
                    <a:pt x="2366" y="11506"/>
                    <a:pt x="3030" y="9452"/>
                    <a:pt x="3679" y="7474"/>
                  </a:cubicBezTo>
                  <a:cubicBezTo>
                    <a:pt x="4424" y="5193"/>
                    <a:pt x="5004" y="2899"/>
                    <a:pt x="4772" y="478"/>
                  </a:cubicBezTo>
                  <a:cubicBezTo>
                    <a:pt x="4741" y="160"/>
                    <a:pt x="4476" y="0"/>
                    <a:pt x="4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9" name="Google Shape;6289;p18"/>
          <p:cNvSpPr/>
          <p:nvPr/>
        </p:nvSpPr>
        <p:spPr>
          <a:xfrm>
            <a:off x="2859550" y="831275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0" name="Google Shape;6290;p18"/>
          <p:cNvSpPr/>
          <p:nvPr/>
        </p:nvSpPr>
        <p:spPr>
          <a:xfrm>
            <a:off x="1702113" y="14562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1" name="Google Shape;6291;p18"/>
          <p:cNvSpPr/>
          <p:nvPr/>
        </p:nvSpPr>
        <p:spPr>
          <a:xfrm>
            <a:off x="2713425" y="4210388"/>
            <a:ext cx="146125" cy="137000"/>
          </a:xfrm>
          <a:custGeom>
            <a:avLst/>
            <a:gdLst/>
            <a:ahLst/>
            <a:cxnLst/>
            <a:rect l="l" t="t" r="r" b="b"/>
            <a:pathLst>
              <a:path w="5845" h="5480" extrusionOk="0">
                <a:moveTo>
                  <a:pt x="3672" y="1101"/>
                </a:moveTo>
                <a:cubicBezTo>
                  <a:pt x="3677" y="1103"/>
                  <a:pt x="3681" y="1105"/>
                  <a:pt x="3685" y="1107"/>
                </a:cubicBezTo>
                <a:lnTo>
                  <a:pt x="3685" y="1107"/>
                </a:lnTo>
                <a:cubicBezTo>
                  <a:pt x="3681" y="1105"/>
                  <a:pt x="3677" y="1103"/>
                  <a:pt x="3672" y="1101"/>
                </a:cubicBezTo>
                <a:close/>
                <a:moveTo>
                  <a:pt x="3072" y="4464"/>
                </a:moveTo>
                <a:lnTo>
                  <a:pt x="3072" y="4464"/>
                </a:lnTo>
                <a:cubicBezTo>
                  <a:pt x="3071" y="4464"/>
                  <a:pt x="3070" y="4464"/>
                  <a:pt x="3069" y="4464"/>
                </a:cubicBezTo>
                <a:lnTo>
                  <a:pt x="3069" y="4464"/>
                </a:lnTo>
                <a:cubicBezTo>
                  <a:pt x="3070" y="4464"/>
                  <a:pt x="3071" y="4464"/>
                  <a:pt x="3072" y="4464"/>
                </a:cubicBezTo>
                <a:close/>
                <a:moveTo>
                  <a:pt x="3052" y="4466"/>
                </a:moveTo>
                <a:lnTo>
                  <a:pt x="3052" y="4466"/>
                </a:lnTo>
                <a:cubicBezTo>
                  <a:pt x="3035" y="4469"/>
                  <a:pt x="3029" y="4470"/>
                  <a:pt x="3029" y="4470"/>
                </a:cubicBezTo>
                <a:cubicBezTo>
                  <a:pt x="3028" y="4470"/>
                  <a:pt x="3040" y="4468"/>
                  <a:pt x="3052" y="4466"/>
                </a:cubicBezTo>
                <a:close/>
                <a:moveTo>
                  <a:pt x="3036" y="989"/>
                </a:moveTo>
                <a:cubicBezTo>
                  <a:pt x="3084" y="989"/>
                  <a:pt x="3131" y="990"/>
                  <a:pt x="3177" y="992"/>
                </a:cubicBezTo>
                <a:cubicBezTo>
                  <a:pt x="3207" y="994"/>
                  <a:pt x="3236" y="998"/>
                  <a:pt x="3264" y="1000"/>
                </a:cubicBezTo>
                <a:cubicBezTo>
                  <a:pt x="3270" y="1000"/>
                  <a:pt x="3275" y="1000"/>
                  <a:pt x="3280" y="1000"/>
                </a:cubicBezTo>
                <a:lnTo>
                  <a:pt x="3280" y="1000"/>
                </a:lnTo>
                <a:cubicBezTo>
                  <a:pt x="3393" y="1021"/>
                  <a:pt x="3502" y="1045"/>
                  <a:pt x="3611" y="1080"/>
                </a:cubicBezTo>
                <a:cubicBezTo>
                  <a:pt x="3640" y="1091"/>
                  <a:pt x="3708" y="1119"/>
                  <a:pt x="3711" y="1119"/>
                </a:cubicBezTo>
                <a:cubicBezTo>
                  <a:pt x="3711" y="1119"/>
                  <a:pt x="3710" y="1118"/>
                  <a:pt x="3707" y="1117"/>
                </a:cubicBezTo>
                <a:lnTo>
                  <a:pt x="3707" y="1117"/>
                </a:lnTo>
                <a:cubicBezTo>
                  <a:pt x="3752" y="1138"/>
                  <a:pt x="3795" y="1160"/>
                  <a:pt x="3839" y="1186"/>
                </a:cubicBezTo>
                <a:cubicBezTo>
                  <a:pt x="3883" y="1209"/>
                  <a:pt x="3923" y="1236"/>
                  <a:pt x="3965" y="1261"/>
                </a:cubicBezTo>
                <a:cubicBezTo>
                  <a:pt x="3979" y="1270"/>
                  <a:pt x="3990" y="1277"/>
                  <a:pt x="3997" y="1281"/>
                </a:cubicBezTo>
                <a:lnTo>
                  <a:pt x="3997" y="1281"/>
                </a:lnTo>
                <a:cubicBezTo>
                  <a:pt x="4000" y="1284"/>
                  <a:pt x="4004" y="1288"/>
                  <a:pt x="4010" y="1293"/>
                </a:cubicBezTo>
                <a:cubicBezTo>
                  <a:pt x="4096" y="1369"/>
                  <a:pt x="4178" y="1443"/>
                  <a:pt x="4252" y="1531"/>
                </a:cubicBezTo>
                <a:cubicBezTo>
                  <a:pt x="4265" y="1544"/>
                  <a:pt x="4276" y="1558"/>
                  <a:pt x="4288" y="1572"/>
                </a:cubicBezTo>
                <a:lnTo>
                  <a:pt x="4288" y="1572"/>
                </a:lnTo>
                <a:cubicBezTo>
                  <a:pt x="4314" y="1615"/>
                  <a:pt x="4345" y="1659"/>
                  <a:pt x="4374" y="1704"/>
                </a:cubicBezTo>
                <a:cubicBezTo>
                  <a:pt x="4397" y="1744"/>
                  <a:pt x="4422" y="1784"/>
                  <a:pt x="4444" y="1826"/>
                </a:cubicBezTo>
                <a:cubicBezTo>
                  <a:pt x="4456" y="1852"/>
                  <a:pt x="4498" y="1948"/>
                  <a:pt x="4500" y="1948"/>
                </a:cubicBezTo>
                <a:cubicBezTo>
                  <a:pt x="4500" y="1948"/>
                  <a:pt x="4500" y="1947"/>
                  <a:pt x="4500" y="1946"/>
                </a:cubicBezTo>
                <a:lnTo>
                  <a:pt x="4500" y="1946"/>
                </a:lnTo>
                <a:cubicBezTo>
                  <a:pt x="4527" y="2021"/>
                  <a:pt x="4553" y="2096"/>
                  <a:pt x="4574" y="2174"/>
                </a:cubicBezTo>
                <a:cubicBezTo>
                  <a:pt x="4587" y="2220"/>
                  <a:pt x="4597" y="2266"/>
                  <a:pt x="4608" y="2315"/>
                </a:cubicBezTo>
                <a:cubicBezTo>
                  <a:pt x="4614" y="2346"/>
                  <a:pt x="4627" y="2444"/>
                  <a:pt x="4628" y="2444"/>
                </a:cubicBezTo>
                <a:cubicBezTo>
                  <a:pt x="4629" y="2444"/>
                  <a:pt x="4628" y="2430"/>
                  <a:pt x="4625" y="2395"/>
                </a:cubicBezTo>
                <a:lnTo>
                  <a:pt x="4625" y="2395"/>
                </a:lnTo>
                <a:cubicBezTo>
                  <a:pt x="4635" y="2498"/>
                  <a:pt x="4644" y="2599"/>
                  <a:pt x="4642" y="2702"/>
                </a:cubicBezTo>
                <a:cubicBezTo>
                  <a:pt x="4642" y="2757"/>
                  <a:pt x="4639" y="2812"/>
                  <a:pt x="4635" y="2867"/>
                </a:cubicBezTo>
                <a:cubicBezTo>
                  <a:pt x="4633" y="2890"/>
                  <a:pt x="4631" y="2915"/>
                  <a:pt x="4629" y="2938"/>
                </a:cubicBezTo>
                <a:cubicBezTo>
                  <a:pt x="4629" y="2941"/>
                  <a:pt x="4629" y="2943"/>
                  <a:pt x="4629" y="2945"/>
                </a:cubicBezTo>
                <a:lnTo>
                  <a:pt x="4629" y="2945"/>
                </a:lnTo>
                <a:cubicBezTo>
                  <a:pt x="4610" y="3044"/>
                  <a:pt x="4592" y="3139"/>
                  <a:pt x="4564" y="3235"/>
                </a:cubicBezTo>
                <a:cubicBezTo>
                  <a:pt x="4551" y="3282"/>
                  <a:pt x="4536" y="3328"/>
                  <a:pt x="4519" y="3372"/>
                </a:cubicBezTo>
                <a:cubicBezTo>
                  <a:pt x="4511" y="3396"/>
                  <a:pt x="4503" y="3419"/>
                  <a:pt x="4494" y="3442"/>
                </a:cubicBezTo>
                <a:cubicBezTo>
                  <a:pt x="4493" y="3445"/>
                  <a:pt x="4492" y="3448"/>
                  <a:pt x="4491" y="3451"/>
                </a:cubicBezTo>
                <a:lnTo>
                  <a:pt x="4491" y="3451"/>
                </a:lnTo>
                <a:cubicBezTo>
                  <a:pt x="4490" y="3453"/>
                  <a:pt x="4489" y="3455"/>
                  <a:pt x="4488" y="3457"/>
                </a:cubicBezTo>
                <a:cubicBezTo>
                  <a:pt x="4439" y="3543"/>
                  <a:pt x="4399" y="3629"/>
                  <a:pt x="4345" y="3714"/>
                </a:cubicBezTo>
                <a:cubicBezTo>
                  <a:pt x="4335" y="3728"/>
                  <a:pt x="4281" y="3805"/>
                  <a:pt x="4270" y="3821"/>
                </a:cubicBezTo>
                <a:lnTo>
                  <a:pt x="4270" y="3821"/>
                </a:lnTo>
                <a:cubicBezTo>
                  <a:pt x="4265" y="3827"/>
                  <a:pt x="4261" y="3833"/>
                  <a:pt x="4258" y="3836"/>
                </a:cubicBezTo>
                <a:cubicBezTo>
                  <a:pt x="4233" y="3863"/>
                  <a:pt x="4210" y="3891"/>
                  <a:pt x="4184" y="3918"/>
                </a:cubicBezTo>
                <a:cubicBezTo>
                  <a:pt x="4149" y="3956"/>
                  <a:pt x="4113" y="3990"/>
                  <a:pt x="4077" y="4025"/>
                </a:cubicBezTo>
                <a:cubicBezTo>
                  <a:pt x="4063" y="4038"/>
                  <a:pt x="3976" y="4107"/>
                  <a:pt x="3979" y="4107"/>
                </a:cubicBezTo>
                <a:cubicBezTo>
                  <a:pt x="3979" y="4107"/>
                  <a:pt x="3980" y="4107"/>
                  <a:pt x="3980" y="4107"/>
                </a:cubicBezTo>
                <a:lnTo>
                  <a:pt x="3980" y="4107"/>
                </a:lnTo>
                <a:cubicBezTo>
                  <a:pt x="3895" y="4167"/>
                  <a:pt x="3805" y="4221"/>
                  <a:pt x="3713" y="4270"/>
                </a:cubicBezTo>
                <a:cubicBezTo>
                  <a:pt x="3690" y="4281"/>
                  <a:pt x="3603" y="4321"/>
                  <a:pt x="3608" y="4321"/>
                </a:cubicBezTo>
                <a:cubicBezTo>
                  <a:pt x="3609" y="4321"/>
                  <a:pt x="3610" y="4320"/>
                  <a:pt x="3614" y="4319"/>
                </a:cubicBezTo>
                <a:lnTo>
                  <a:pt x="3614" y="4319"/>
                </a:lnTo>
                <a:cubicBezTo>
                  <a:pt x="3570" y="4336"/>
                  <a:pt x="3525" y="4351"/>
                  <a:pt x="3481" y="4365"/>
                </a:cubicBezTo>
                <a:cubicBezTo>
                  <a:pt x="3350" y="4407"/>
                  <a:pt x="3217" y="4438"/>
                  <a:pt x="3080" y="4461"/>
                </a:cubicBezTo>
                <a:cubicBezTo>
                  <a:pt x="3073" y="4463"/>
                  <a:pt x="3067" y="4464"/>
                  <a:pt x="3061" y="4465"/>
                </a:cubicBezTo>
                <a:lnTo>
                  <a:pt x="3061" y="4465"/>
                </a:lnTo>
                <a:cubicBezTo>
                  <a:pt x="3027" y="4468"/>
                  <a:pt x="2993" y="4470"/>
                  <a:pt x="2958" y="4474"/>
                </a:cubicBezTo>
                <a:cubicBezTo>
                  <a:pt x="2899" y="4478"/>
                  <a:pt x="2840" y="4480"/>
                  <a:pt x="2779" y="4480"/>
                </a:cubicBezTo>
                <a:cubicBezTo>
                  <a:pt x="2762" y="4481"/>
                  <a:pt x="2745" y="4481"/>
                  <a:pt x="2728" y="4481"/>
                </a:cubicBezTo>
                <a:cubicBezTo>
                  <a:pt x="2682" y="4481"/>
                  <a:pt x="2635" y="4479"/>
                  <a:pt x="2588" y="4476"/>
                </a:cubicBezTo>
                <a:cubicBezTo>
                  <a:pt x="2560" y="4474"/>
                  <a:pt x="2533" y="4470"/>
                  <a:pt x="2505" y="4468"/>
                </a:cubicBezTo>
                <a:cubicBezTo>
                  <a:pt x="2503" y="4468"/>
                  <a:pt x="2500" y="4468"/>
                  <a:pt x="2498" y="4467"/>
                </a:cubicBezTo>
                <a:lnTo>
                  <a:pt x="2498" y="4467"/>
                </a:lnTo>
                <a:cubicBezTo>
                  <a:pt x="2389" y="4444"/>
                  <a:pt x="2284" y="4423"/>
                  <a:pt x="2179" y="4388"/>
                </a:cubicBezTo>
                <a:cubicBezTo>
                  <a:pt x="2150" y="4378"/>
                  <a:pt x="2089" y="4350"/>
                  <a:pt x="2086" y="4350"/>
                </a:cubicBezTo>
                <a:lnTo>
                  <a:pt x="2086" y="4350"/>
                </a:lnTo>
                <a:cubicBezTo>
                  <a:pt x="2085" y="4350"/>
                  <a:pt x="2095" y="4356"/>
                  <a:pt x="2126" y="4371"/>
                </a:cubicBezTo>
                <a:cubicBezTo>
                  <a:pt x="2071" y="4346"/>
                  <a:pt x="2017" y="4318"/>
                  <a:pt x="1964" y="4289"/>
                </a:cubicBezTo>
                <a:cubicBezTo>
                  <a:pt x="1924" y="4266"/>
                  <a:pt x="1884" y="4240"/>
                  <a:pt x="1844" y="4215"/>
                </a:cubicBezTo>
                <a:cubicBezTo>
                  <a:pt x="1818" y="4198"/>
                  <a:pt x="1769" y="4158"/>
                  <a:pt x="1768" y="4158"/>
                </a:cubicBezTo>
                <a:lnTo>
                  <a:pt x="1768" y="4158"/>
                </a:lnTo>
                <a:cubicBezTo>
                  <a:pt x="1768" y="4158"/>
                  <a:pt x="1777" y="4166"/>
                  <a:pt x="1804" y="4190"/>
                </a:cubicBezTo>
                <a:cubicBezTo>
                  <a:pt x="1720" y="4116"/>
                  <a:pt x="1637" y="4044"/>
                  <a:pt x="1564" y="3960"/>
                </a:cubicBezTo>
                <a:cubicBezTo>
                  <a:pt x="1558" y="3953"/>
                  <a:pt x="1523" y="3910"/>
                  <a:pt x="1505" y="3887"/>
                </a:cubicBezTo>
                <a:lnTo>
                  <a:pt x="1505" y="3887"/>
                </a:lnTo>
                <a:cubicBezTo>
                  <a:pt x="1486" y="3860"/>
                  <a:pt x="1451" y="3810"/>
                  <a:pt x="1444" y="3800"/>
                </a:cubicBezTo>
                <a:cubicBezTo>
                  <a:pt x="1389" y="3712"/>
                  <a:pt x="1345" y="3617"/>
                  <a:pt x="1294" y="3526"/>
                </a:cubicBezTo>
                <a:cubicBezTo>
                  <a:pt x="1292" y="3522"/>
                  <a:pt x="1290" y="3518"/>
                  <a:pt x="1288" y="3515"/>
                </a:cubicBezTo>
                <a:lnTo>
                  <a:pt x="1288" y="3515"/>
                </a:lnTo>
                <a:cubicBezTo>
                  <a:pt x="1286" y="3508"/>
                  <a:pt x="1282" y="3497"/>
                  <a:pt x="1277" y="3484"/>
                </a:cubicBezTo>
                <a:cubicBezTo>
                  <a:pt x="1262" y="3440"/>
                  <a:pt x="1246" y="3398"/>
                  <a:pt x="1231" y="3353"/>
                </a:cubicBezTo>
                <a:cubicBezTo>
                  <a:pt x="1199" y="3252"/>
                  <a:pt x="1174" y="3149"/>
                  <a:pt x="1155" y="3046"/>
                </a:cubicBezTo>
                <a:cubicBezTo>
                  <a:pt x="1149" y="3013"/>
                  <a:pt x="1144" y="2955"/>
                  <a:pt x="1143" y="2955"/>
                </a:cubicBezTo>
                <a:lnTo>
                  <a:pt x="1143" y="2955"/>
                </a:lnTo>
                <a:cubicBezTo>
                  <a:pt x="1143" y="2955"/>
                  <a:pt x="1144" y="2969"/>
                  <a:pt x="1147" y="3006"/>
                </a:cubicBezTo>
                <a:cubicBezTo>
                  <a:pt x="1142" y="2953"/>
                  <a:pt x="1136" y="2900"/>
                  <a:pt x="1134" y="2848"/>
                </a:cubicBezTo>
                <a:cubicBezTo>
                  <a:pt x="1128" y="2742"/>
                  <a:pt x="1128" y="2637"/>
                  <a:pt x="1134" y="2532"/>
                </a:cubicBezTo>
                <a:cubicBezTo>
                  <a:pt x="1135" y="2514"/>
                  <a:pt x="1144" y="2437"/>
                  <a:pt x="1147" y="2404"/>
                </a:cubicBezTo>
                <a:lnTo>
                  <a:pt x="1147" y="2404"/>
                </a:lnTo>
                <a:cubicBezTo>
                  <a:pt x="1152" y="2372"/>
                  <a:pt x="1162" y="2318"/>
                  <a:pt x="1166" y="2302"/>
                </a:cubicBezTo>
                <a:cubicBezTo>
                  <a:pt x="1189" y="2188"/>
                  <a:pt x="1222" y="2081"/>
                  <a:pt x="1260" y="1969"/>
                </a:cubicBezTo>
                <a:cubicBezTo>
                  <a:pt x="1266" y="1952"/>
                  <a:pt x="1270" y="1941"/>
                  <a:pt x="1272" y="1933"/>
                </a:cubicBezTo>
                <a:lnTo>
                  <a:pt x="1272" y="1933"/>
                </a:lnTo>
                <a:cubicBezTo>
                  <a:pt x="1276" y="1926"/>
                  <a:pt x="1282" y="1915"/>
                  <a:pt x="1290" y="1900"/>
                </a:cubicBezTo>
                <a:cubicBezTo>
                  <a:pt x="1315" y="1849"/>
                  <a:pt x="1340" y="1797"/>
                  <a:pt x="1368" y="1748"/>
                </a:cubicBezTo>
                <a:cubicBezTo>
                  <a:pt x="1397" y="1700"/>
                  <a:pt x="1429" y="1651"/>
                  <a:pt x="1460" y="1605"/>
                </a:cubicBezTo>
                <a:cubicBezTo>
                  <a:pt x="1471" y="1589"/>
                  <a:pt x="1477" y="1579"/>
                  <a:pt x="1481" y="1572"/>
                </a:cubicBezTo>
                <a:lnTo>
                  <a:pt x="1481" y="1572"/>
                </a:lnTo>
                <a:cubicBezTo>
                  <a:pt x="1485" y="1568"/>
                  <a:pt x="1490" y="1563"/>
                  <a:pt x="1496" y="1556"/>
                </a:cubicBezTo>
                <a:cubicBezTo>
                  <a:pt x="1571" y="1480"/>
                  <a:pt x="1645" y="1406"/>
                  <a:pt x="1723" y="1331"/>
                </a:cubicBezTo>
                <a:lnTo>
                  <a:pt x="1723" y="1331"/>
                </a:lnTo>
                <a:cubicBezTo>
                  <a:pt x="1723" y="1331"/>
                  <a:pt x="1724" y="1331"/>
                  <a:pt x="1724" y="1331"/>
                </a:cubicBezTo>
                <a:cubicBezTo>
                  <a:pt x="1747" y="1314"/>
                  <a:pt x="1770" y="1297"/>
                  <a:pt x="1795" y="1280"/>
                </a:cubicBezTo>
                <a:cubicBezTo>
                  <a:pt x="1846" y="1249"/>
                  <a:pt x="1897" y="1219"/>
                  <a:pt x="1949" y="1192"/>
                </a:cubicBezTo>
                <a:cubicBezTo>
                  <a:pt x="1970" y="1179"/>
                  <a:pt x="1993" y="1171"/>
                  <a:pt x="2015" y="1158"/>
                </a:cubicBezTo>
                <a:cubicBezTo>
                  <a:pt x="2019" y="1156"/>
                  <a:pt x="2023" y="1153"/>
                  <a:pt x="2026" y="1151"/>
                </a:cubicBezTo>
                <a:lnTo>
                  <a:pt x="2026" y="1151"/>
                </a:lnTo>
                <a:cubicBezTo>
                  <a:pt x="2028" y="1151"/>
                  <a:pt x="2030" y="1150"/>
                  <a:pt x="2031" y="1150"/>
                </a:cubicBezTo>
                <a:cubicBezTo>
                  <a:pt x="2092" y="1131"/>
                  <a:pt x="2151" y="1108"/>
                  <a:pt x="2213" y="1091"/>
                </a:cubicBezTo>
                <a:cubicBezTo>
                  <a:pt x="2269" y="1076"/>
                  <a:pt x="2328" y="1066"/>
                  <a:pt x="2385" y="1051"/>
                </a:cubicBezTo>
                <a:cubicBezTo>
                  <a:pt x="2395" y="1049"/>
                  <a:pt x="2412" y="1046"/>
                  <a:pt x="2426" y="1043"/>
                </a:cubicBezTo>
                <a:lnTo>
                  <a:pt x="2426" y="1043"/>
                </a:lnTo>
                <a:cubicBezTo>
                  <a:pt x="2457" y="1040"/>
                  <a:pt x="2490" y="1037"/>
                  <a:pt x="2522" y="1034"/>
                </a:cubicBezTo>
                <a:cubicBezTo>
                  <a:pt x="2545" y="1032"/>
                  <a:pt x="2568" y="1029"/>
                  <a:pt x="2590" y="1025"/>
                </a:cubicBezTo>
                <a:lnTo>
                  <a:pt x="2590" y="1025"/>
                </a:lnTo>
                <a:cubicBezTo>
                  <a:pt x="2612" y="1023"/>
                  <a:pt x="2633" y="1021"/>
                  <a:pt x="2655" y="1017"/>
                </a:cubicBezTo>
                <a:cubicBezTo>
                  <a:pt x="2687" y="1011"/>
                  <a:pt x="2720" y="1004"/>
                  <a:pt x="2754" y="1000"/>
                </a:cubicBezTo>
                <a:lnTo>
                  <a:pt x="2754" y="1000"/>
                </a:lnTo>
                <a:cubicBezTo>
                  <a:pt x="2725" y="1004"/>
                  <a:pt x="2717" y="1006"/>
                  <a:pt x="2719" y="1006"/>
                </a:cubicBezTo>
                <a:cubicBezTo>
                  <a:pt x="2724" y="1006"/>
                  <a:pt x="2776" y="1000"/>
                  <a:pt x="2790" y="998"/>
                </a:cubicBezTo>
                <a:cubicBezTo>
                  <a:pt x="2853" y="996"/>
                  <a:pt x="2914" y="990"/>
                  <a:pt x="2977" y="990"/>
                </a:cubicBezTo>
                <a:cubicBezTo>
                  <a:pt x="2997" y="989"/>
                  <a:pt x="3017" y="989"/>
                  <a:pt x="3036" y="989"/>
                </a:cubicBezTo>
                <a:close/>
                <a:moveTo>
                  <a:pt x="3033" y="0"/>
                </a:moveTo>
                <a:cubicBezTo>
                  <a:pt x="2855" y="0"/>
                  <a:pt x="2675" y="14"/>
                  <a:pt x="2498" y="40"/>
                </a:cubicBezTo>
                <a:lnTo>
                  <a:pt x="2498" y="40"/>
                </a:lnTo>
                <a:cubicBezTo>
                  <a:pt x="1906" y="92"/>
                  <a:pt x="1353" y="298"/>
                  <a:pt x="921" y="716"/>
                </a:cubicBezTo>
                <a:cubicBezTo>
                  <a:pt x="548" y="1074"/>
                  <a:pt x="295" y="1567"/>
                  <a:pt x="199" y="2073"/>
                </a:cubicBezTo>
                <a:cubicBezTo>
                  <a:pt x="1" y="3090"/>
                  <a:pt x="293" y="4249"/>
                  <a:pt x="1125" y="4914"/>
                </a:cubicBezTo>
                <a:cubicBezTo>
                  <a:pt x="1601" y="5295"/>
                  <a:pt x="2207" y="5480"/>
                  <a:pt x="2815" y="5480"/>
                </a:cubicBezTo>
                <a:cubicBezTo>
                  <a:pt x="3434" y="5480"/>
                  <a:pt x="4057" y="5289"/>
                  <a:pt x="4549" y="4919"/>
                </a:cubicBezTo>
                <a:cubicBezTo>
                  <a:pt x="5476" y="4221"/>
                  <a:pt x="5844" y="2983"/>
                  <a:pt x="5526" y="1874"/>
                </a:cubicBezTo>
                <a:cubicBezTo>
                  <a:pt x="5354" y="1274"/>
                  <a:pt x="4987" y="750"/>
                  <a:pt x="4469" y="402"/>
                </a:cubicBezTo>
                <a:cubicBezTo>
                  <a:pt x="4038" y="112"/>
                  <a:pt x="3538" y="0"/>
                  <a:pt x="30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bg>
      <p:bgPr>
        <a:solidFill>
          <a:schemeClr val="lt1"/>
        </a:solidFill>
        <a:effectLst/>
      </p:bgPr>
    </p:bg>
    <p:spTree>
      <p:nvGrpSpPr>
        <p:cNvPr id="1" name="Shape 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3" name="Google Shape;6293;p19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6294" name="Google Shape;6294;p19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9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9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9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9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9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9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9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9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9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9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9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9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9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9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9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9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9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9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9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9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9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9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9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9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9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9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9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9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9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9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9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9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9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9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9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9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9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9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9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9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9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9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9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9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9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9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9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9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9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9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9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9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9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9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9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9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9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9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9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9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9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9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9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9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9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9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9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9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9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9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9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9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9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9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9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9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9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9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9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9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9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9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9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9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9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9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9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9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9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9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9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9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9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9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9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9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9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9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9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9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9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9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9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9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9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9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9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9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9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9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9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9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9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9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9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9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9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9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9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9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9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9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9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9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9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9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9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9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9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9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9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9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9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9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9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9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9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9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9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9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9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9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9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9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9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9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9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9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9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9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9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9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9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9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9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9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9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9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9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9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9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9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9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9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9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9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9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9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9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9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9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9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19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19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19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19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19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9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9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9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19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19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19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19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19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19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19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19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19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19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9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19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19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19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19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19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19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19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19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19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19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19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19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19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9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9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9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9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9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9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9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9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9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9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9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9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9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9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9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9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9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9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9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9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9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9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9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9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9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9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9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9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9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9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19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19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9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9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9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9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9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9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9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9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9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9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9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9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9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9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9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19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19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19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19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19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19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19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19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19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19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19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19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19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19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19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19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19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19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19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19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19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19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19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19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19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9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9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19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9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9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19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19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9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9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9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9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9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9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9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9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9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9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9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9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9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9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9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9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9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9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9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9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9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9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9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9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9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9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9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9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9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9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9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9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9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9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9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9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9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9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9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9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9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9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9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9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9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9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9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9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9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9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9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9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9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9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9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9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9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9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9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9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9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9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9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9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9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9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4" name="Google Shape;6654;p19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5" name="Google Shape;6655;p19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6656" name="Google Shape;6656;p19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9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9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9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9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9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9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9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9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9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9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9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9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9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9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9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9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9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4" name="Google Shape;6674;p19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6675" name="Google Shape;6675;p19"/>
          <p:cNvSpPr txBox="1">
            <a:spLocks noGrp="1"/>
          </p:cNvSpPr>
          <p:nvPr>
            <p:ph type="subTitle" idx="1"/>
          </p:nvPr>
        </p:nvSpPr>
        <p:spPr>
          <a:xfrm>
            <a:off x="1270650" y="1202075"/>
            <a:ext cx="70200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6676" name="Google Shape;6676;p19"/>
          <p:cNvSpPr txBox="1">
            <a:spLocks noGrp="1"/>
          </p:cNvSpPr>
          <p:nvPr>
            <p:ph type="subTitle" idx="2"/>
          </p:nvPr>
        </p:nvSpPr>
        <p:spPr>
          <a:xfrm>
            <a:off x="1270650" y="1514375"/>
            <a:ext cx="70200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77" name="Google Shape;6677;p19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8" name="Google Shape;6678;p19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9" name="Google Shape;6679;p19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0" name="Google Shape;6680;p19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_1">
    <p:bg>
      <p:bgPr>
        <a:solidFill>
          <a:schemeClr val="lt1"/>
        </a:solidFill>
        <a:effectLst/>
      </p:bgPr>
    </p:bg>
    <p:spTree>
      <p:nvGrpSpPr>
        <p:cNvPr id="1" name="Shape 6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2" name="Google Shape;6682;p20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6683" name="Google Shape;6683;p20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0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0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0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0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0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0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0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0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0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0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0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0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0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0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0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0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0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0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0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0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0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0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0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0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0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0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0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0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0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0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0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0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0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0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0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0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0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0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0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0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0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0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0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0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0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0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0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0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0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0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0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0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0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0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0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0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0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0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0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0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0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0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0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0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0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0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0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0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0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0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0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0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0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0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0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0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0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0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0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0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0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0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0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0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0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0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0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0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0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0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0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0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0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0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0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0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0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0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0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0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0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0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0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0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0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0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0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0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0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0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0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0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0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0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0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0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0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0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0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0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0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0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0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0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0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0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0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0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0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0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0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0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0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0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0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0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0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0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0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0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0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0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0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0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0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0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0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0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0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0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0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0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0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0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0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0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0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0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0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0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0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0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0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0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0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0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0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0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0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0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0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0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0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0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0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0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0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0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0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0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0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0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0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0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0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0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0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0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0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0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0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0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0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0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0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0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0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0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0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0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0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0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0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0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0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0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0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0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0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0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0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0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0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0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0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0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0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0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0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0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0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0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0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0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0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0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0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0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0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0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0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0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0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0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0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0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0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0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0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0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0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0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0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0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0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0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0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0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0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0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0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0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0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0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0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0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0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0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0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0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0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0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0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0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0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0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0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0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0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0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0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0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0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0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0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0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0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0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0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0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0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0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0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0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0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0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0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0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0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0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0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0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0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0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0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0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0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0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0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0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0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0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0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0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0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0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0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0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0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0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0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0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0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0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0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0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0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0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0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0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0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0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0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0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0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0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0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0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0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0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0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0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0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0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0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0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0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0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0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0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0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0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0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0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0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0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0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0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0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0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0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0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0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0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0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0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0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0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0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3" name="Google Shape;7043;p20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44" name="Google Shape;7044;p20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7045" name="Google Shape;7045;p20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0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0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0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0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0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0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0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0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0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0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0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0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0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0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0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0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0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3" name="Google Shape;7063;p20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7064" name="Google Shape;7064;p20"/>
          <p:cNvSpPr txBox="1">
            <a:spLocks noGrp="1"/>
          </p:cNvSpPr>
          <p:nvPr>
            <p:ph type="subTitle" idx="1"/>
          </p:nvPr>
        </p:nvSpPr>
        <p:spPr>
          <a:xfrm>
            <a:off x="1270650" y="1202075"/>
            <a:ext cx="70200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7065" name="Google Shape;7065;p20"/>
          <p:cNvSpPr txBox="1">
            <a:spLocks noGrp="1"/>
          </p:cNvSpPr>
          <p:nvPr>
            <p:ph type="subTitle" idx="2"/>
          </p:nvPr>
        </p:nvSpPr>
        <p:spPr>
          <a:xfrm>
            <a:off x="1270650" y="1514375"/>
            <a:ext cx="70200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6" name="Google Shape;7066;p20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7" name="Google Shape;7067;p20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8" name="Google Shape;7068;p20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9" name="Google Shape;7069;p20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">
    <p:bg>
      <p:bgPr>
        <a:solidFill>
          <a:schemeClr val="lt1"/>
        </a:solidFill>
        <a:effectLst/>
      </p:bgPr>
    </p:bg>
    <p:spTree>
      <p:nvGrpSpPr>
        <p:cNvPr id="1" name="Shape 7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1" name="Google Shape;7071;p21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7072" name="Google Shape;7072;p21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1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1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1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1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1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1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1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1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1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1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1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1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1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1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1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1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1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1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1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1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1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1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1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1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1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1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1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1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1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1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1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1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1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1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1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1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1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1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1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1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1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1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1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1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1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1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1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1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1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1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1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1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1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1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1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1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1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1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1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1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1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1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1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1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1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1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1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1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1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1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1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1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1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1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1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1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1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1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1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1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1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1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1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1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1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1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1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1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1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1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1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1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1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1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1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1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1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1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1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1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1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1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1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1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1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1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1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1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1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1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1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1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1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1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1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1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1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1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1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1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1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1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1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1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1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1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1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1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1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1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1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1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1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1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1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1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1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1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1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1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1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1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1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1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1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1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1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1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1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1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1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1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1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1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1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1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1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1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1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1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1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1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1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1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1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1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1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1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1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1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1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1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1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1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1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1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1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1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1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1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1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1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1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1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1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1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1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1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1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1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1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1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1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1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1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1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1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1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1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1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1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1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1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1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1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1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1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1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1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1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1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1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1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1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1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1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1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1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1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1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1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1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1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1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1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1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1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1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1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1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1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1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1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1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1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1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1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1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1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1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1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1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1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1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1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1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1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1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1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1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1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1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1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1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1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1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1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1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1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1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1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1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1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1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1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1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1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1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1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1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1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1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1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1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1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1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1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1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1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1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1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1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1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1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1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1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1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1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1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1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1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1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1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1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1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1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1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1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1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1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1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1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1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1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1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1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1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1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1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1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1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1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1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1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1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1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1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1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1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1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1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1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1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1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1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1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1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1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1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1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1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1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1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1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1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1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1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1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1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1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1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1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1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1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1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1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1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1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1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1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1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1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1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1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1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1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1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1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1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2" name="Google Shape;7432;p21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3" name="Google Shape;7433;p21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7434" name="Google Shape;7434;p21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1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1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1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1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1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1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1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1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1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1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1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1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1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1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1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1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1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2" name="Google Shape;7452;p21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7453" name="Google Shape;7453;p21"/>
          <p:cNvSpPr txBox="1">
            <a:spLocks noGrp="1"/>
          </p:cNvSpPr>
          <p:nvPr>
            <p:ph type="subTitle" idx="1"/>
          </p:nvPr>
        </p:nvSpPr>
        <p:spPr>
          <a:xfrm>
            <a:off x="1270650" y="1202075"/>
            <a:ext cx="70200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7454" name="Google Shape;7454;p21"/>
          <p:cNvSpPr txBox="1">
            <a:spLocks noGrp="1"/>
          </p:cNvSpPr>
          <p:nvPr>
            <p:ph type="subTitle" idx="2"/>
          </p:nvPr>
        </p:nvSpPr>
        <p:spPr>
          <a:xfrm>
            <a:off x="1270650" y="1514375"/>
            <a:ext cx="70200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55" name="Google Shape;7455;p21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6" name="Google Shape;7456;p21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7" name="Google Shape;7457;p21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8" name="Google Shape;7458;p21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oogle Shape;809;p4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810" name="Google Shape;810;p4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0" name="Google Shape;1170;p4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1" name="Google Shape;1171;p4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1172" name="Google Shape;1172;p4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0" name="Google Shape;1190;p4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1191" name="Google Shape;1191;p4"/>
          <p:cNvSpPr txBox="1">
            <a:spLocks noGrp="1"/>
          </p:cNvSpPr>
          <p:nvPr>
            <p:ph type="body" idx="1"/>
          </p:nvPr>
        </p:nvSpPr>
        <p:spPr>
          <a:xfrm>
            <a:off x="1270650" y="1202075"/>
            <a:ext cx="7020000" cy="340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">
    <p:bg>
      <p:bgPr>
        <a:solidFill>
          <a:schemeClr val="lt1"/>
        </a:solidFill>
        <a:effectLst/>
      </p:bgPr>
    </p:bg>
    <p:spTree>
      <p:nvGrpSpPr>
        <p:cNvPr id="1" name="Shape 7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0" name="Google Shape;7460;p22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7461" name="Google Shape;7461;p22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2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2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2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2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2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2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2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2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2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2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2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2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2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2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2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2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2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2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2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2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2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2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2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2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2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2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2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2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2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2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2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2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2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2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2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2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2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2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2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2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2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2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2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2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2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2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2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2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2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2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2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2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2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2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2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2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2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2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2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2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2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2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2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2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2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2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2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2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2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2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2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2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2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2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2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2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2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2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2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2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2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2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2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2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2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2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2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2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2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2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2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2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2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2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2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2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2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2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2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2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2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2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2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2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2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2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2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2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2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2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2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2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2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2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2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2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2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2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2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2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2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2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2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2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2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2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2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2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2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2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2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2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2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2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2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2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2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2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2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2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2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2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2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2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2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2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2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2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2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2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2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2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2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2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2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2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2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2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2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2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2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2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2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2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2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2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2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2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2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2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2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2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2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2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2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2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2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2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2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2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2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2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2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2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2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2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2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2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2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2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2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2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2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2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2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2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2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2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2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2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2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2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2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2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2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2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2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2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2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2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2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2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2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2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2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2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2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2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2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2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2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2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2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2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2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2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2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2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2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2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2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2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2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2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2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2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2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2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2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2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2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2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2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2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2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2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2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2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2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2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2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2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2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2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2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2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2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2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2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2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2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2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2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2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2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2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2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2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2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2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2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2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2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2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2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2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2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2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2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2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2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2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2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2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2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2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2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2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2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2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2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2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2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2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2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2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2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2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2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2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2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2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2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2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2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2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2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2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2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2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2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2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2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2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2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2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2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2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2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2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2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2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2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2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2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2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2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2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2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2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2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2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2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2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2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2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2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2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2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2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2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2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2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2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2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2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2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2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2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2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2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2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2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2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2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2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2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2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2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1" name="Google Shape;7821;p22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2" name="Google Shape;7822;p22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7823" name="Google Shape;7823;p22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2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2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2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2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2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2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2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2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2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2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2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2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2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2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2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2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2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1" name="Google Shape;7841;p22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7842" name="Google Shape;7842;p22"/>
          <p:cNvSpPr txBox="1">
            <a:spLocks noGrp="1"/>
          </p:cNvSpPr>
          <p:nvPr>
            <p:ph type="subTitle" idx="1"/>
          </p:nvPr>
        </p:nvSpPr>
        <p:spPr>
          <a:xfrm>
            <a:off x="1270650" y="1202075"/>
            <a:ext cx="70200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7843" name="Google Shape;7843;p22"/>
          <p:cNvSpPr txBox="1">
            <a:spLocks noGrp="1"/>
          </p:cNvSpPr>
          <p:nvPr>
            <p:ph type="subTitle" idx="2"/>
          </p:nvPr>
        </p:nvSpPr>
        <p:spPr>
          <a:xfrm>
            <a:off x="1270650" y="1514375"/>
            <a:ext cx="70200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44" name="Google Shape;7844;p22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5" name="Google Shape;7845;p22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6" name="Google Shape;7846;p22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7" name="Google Shape;7847;p22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solidFill>
          <a:schemeClr val="lt1"/>
        </a:solidFill>
        <a:effectLst/>
      </p:bgPr>
    </p:bg>
    <p:spTree>
      <p:nvGrpSpPr>
        <p:cNvPr id="1" name="Shape 7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49" name="Google Shape;7849;p23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7850" name="Google Shape;7850;p23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3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3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3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3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3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3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3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3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3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3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3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3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3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3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3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3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3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3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3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3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3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3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3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3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3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3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3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3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3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3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3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3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3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3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3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3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3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3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3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3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3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3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3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3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3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3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3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3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3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3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3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3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3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3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3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3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3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3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3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3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3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3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3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3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3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3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3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3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3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3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3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3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3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3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3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3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3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3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3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3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3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3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3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3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3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3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3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3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3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3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3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3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3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3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3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3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3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3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3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3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3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3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3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3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3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3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3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3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23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23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23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23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23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23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23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23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23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23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23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23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23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23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23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23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23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23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23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23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23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23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23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23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23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23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23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23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3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3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3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3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23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23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23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23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23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23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23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23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23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23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23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23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23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23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23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23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23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23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23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23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23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23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23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23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23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23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23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23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23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23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23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23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23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23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23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23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23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23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23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23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23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23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23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23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23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23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23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23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23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23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23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23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23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23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23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23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23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23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23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23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23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23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23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23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23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23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23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23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23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23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23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23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23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23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23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23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23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23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23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23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23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23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23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23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23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23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23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23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23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23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23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23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23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23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23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23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23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23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23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23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23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23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23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23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23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23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23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23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23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23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23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23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23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23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23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23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23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23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23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23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23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23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23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23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23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23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23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23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23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23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23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23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23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23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23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23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23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23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23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23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23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23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23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23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23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23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23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23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23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23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23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23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23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23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23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23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23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23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23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23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23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23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23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23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23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23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23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23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23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23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23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23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23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23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23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23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23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23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23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23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23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23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23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23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23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23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23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23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23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23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23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23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23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23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23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23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23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23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23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23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23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23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23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23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23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23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23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23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23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23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23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23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23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23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23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23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23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23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23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0" name="Google Shape;8210;p23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1" name="Google Shape;8211;p23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8212" name="Google Shape;8212;p23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23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23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23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23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23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23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23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23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23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23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23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23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23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23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23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23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23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0" name="Google Shape;8230;p23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1" name="Google Shape;8231;p23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2" name="Google Shape;8232;p23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3" name="Google Shape;8233;p23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4" name="Google Shape;8234;p23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120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bg>
      <p:bgPr>
        <a:solidFill>
          <a:schemeClr val="lt1"/>
        </a:solidFill>
        <a:effectLst/>
      </p:bgPr>
    </p:bg>
    <p:spTree>
      <p:nvGrpSpPr>
        <p:cNvPr id="1" name="Shape 8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6" name="Google Shape;8236;p24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8237" name="Google Shape;8237;p24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24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24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24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24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24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24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24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24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24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24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24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24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24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24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24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24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24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24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24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24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24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24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24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24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24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24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24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24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24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24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24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24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24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24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24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24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24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24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24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24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24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24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24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24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24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24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24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24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24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24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24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24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24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24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24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24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24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24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24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24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24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24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24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24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24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24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24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24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24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24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24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24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24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24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24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24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24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24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24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24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24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24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24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24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24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24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24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24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24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24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24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24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24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24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24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24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24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24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24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24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24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24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24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24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24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24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24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24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24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24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24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24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4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4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4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4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4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4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4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4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4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4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4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4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4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4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4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4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4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4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4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4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4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4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4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4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4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4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4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4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4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4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4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4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4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4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4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4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4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4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4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4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4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4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4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4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4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4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4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4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4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4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4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4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4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4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4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4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4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4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4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4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4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4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4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4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4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4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4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4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4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4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4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4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4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4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4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4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4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4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4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4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4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4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4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4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4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4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4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4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4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4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4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4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4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4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4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4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4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4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4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24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24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24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24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24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24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24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24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24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24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24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24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24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24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24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24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24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24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24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24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24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24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24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24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24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24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24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24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4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4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4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4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24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24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24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24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24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24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24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24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24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24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24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24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24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24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24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24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24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24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24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24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24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24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24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24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24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24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24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24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24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24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24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24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24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24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24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24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24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24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24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24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24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24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24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24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24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24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24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24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24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24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24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24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24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24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24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24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24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24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24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24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24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24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24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24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24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24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24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24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24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24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24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24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24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24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24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24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24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24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24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24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24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24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24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24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24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24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24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24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24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24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24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24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24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24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24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24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24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24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24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24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24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24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24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24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24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24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24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24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24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24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24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24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24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24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24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24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7" name="Google Shape;8597;p24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8" name="Google Shape;8598;p24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8599" name="Google Shape;8599;p24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24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24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24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24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24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24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24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24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24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24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24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24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24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24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24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24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24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7" name="Google Shape;8617;p24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8" name="Google Shape;8618;p24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9" name="Google Shape;8619;p24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0" name="Google Shape;8620;p24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1" name="Google Shape;8621;p24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1"/>
        </a:solidFill>
        <a:effectLst/>
      </p:bgPr>
    </p:bg>
    <p:spTree>
      <p:nvGrpSpPr>
        <p:cNvPr id="1" name="Shape 8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23" name="Google Shape;8623;p25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8624" name="Google Shape;8624;p25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25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25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25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25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25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25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25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25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25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25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25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25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25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25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25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25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25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25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25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25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25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25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25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25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25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25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25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25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25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25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25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25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25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25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25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25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25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25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25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25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25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25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25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25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25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25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25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25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25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25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25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25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25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25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25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25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25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25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25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25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25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25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25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25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25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25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25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25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25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25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25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25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25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25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25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25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25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25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25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25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25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25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25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25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25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25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25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25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25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25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25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25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25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25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25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25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25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25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25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25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25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25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25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25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25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25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25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25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25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25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25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25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25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25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25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25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25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25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25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25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25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25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25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25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25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25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25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25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25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25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25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25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25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25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25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25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25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25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25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25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25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25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25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25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25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25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25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25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25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25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5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5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25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25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25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25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25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25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25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25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25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25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25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25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25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25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25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25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25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25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25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25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25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25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25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25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25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25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25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25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25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25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25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25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25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25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25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25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25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25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25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25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25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25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25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25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25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25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25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25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25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25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25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25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25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25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25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25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25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25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25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25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25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25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25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25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25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25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25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25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25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25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25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25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25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25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25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25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25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5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5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5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5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5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5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25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25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25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25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25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25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25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25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25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25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25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25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25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25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25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25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25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25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25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25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25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25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25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25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25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25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25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25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25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25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25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25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25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25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25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25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25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25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25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25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25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25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25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25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25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25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25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25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25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25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25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25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25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25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25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25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25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25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25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25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25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25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25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25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25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25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25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25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25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25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25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25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25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25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25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25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25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25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25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25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25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25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25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25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25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25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25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25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25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25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25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25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25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25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25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25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25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25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25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25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25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25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25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25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25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25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25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25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25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25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25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25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25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25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25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25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25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25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25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25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25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25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25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25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4" name="Google Shape;8984;p25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5" name="Google Shape;8985;p25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8986" name="Google Shape;8986;p25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25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25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25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25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25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25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25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25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25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25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25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25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25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25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25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25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25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4" name="Google Shape;9004;p25"/>
          <p:cNvSpPr txBox="1">
            <a:spLocks noGrp="1"/>
          </p:cNvSpPr>
          <p:nvPr>
            <p:ph type="ctrTitle"/>
          </p:nvPr>
        </p:nvSpPr>
        <p:spPr>
          <a:xfrm>
            <a:off x="2788950" y="685350"/>
            <a:ext cx="36843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005" name="Google Shape;9005;p25"/>
          <p:cNvSpPr txBox="1">
            <a:spLocks noGrp="1"/>
          </p:cNvSpPr>
          <p:nvPr>
            <p:ph type="subTitle" idx="1"/>
          </p:nvPr>
        </p:nvSpPr>
        <p:spPr>
          <a:xfrm>
            <a:off x="2788950" y="1482750"/>
            <a:ext cx="3684300" cy="12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06" name="Google Shape;9006;p25"/>
          <p:cNvSpPr/>
          <p:nvPr/>
        </p:nvSpPr>
        <p:spPr>
          <a:xfrm>
            <a:off x="1571775" y="3336113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7" name="Google Shape;9007;p25"/>
          <p:cNvSpPr/>
          <p:nvPr/>
        </p:nvSpPr>
        <p:spPr>
          <a:xfrm>
            <a:off x="1662000" y="16670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8" name="Google Shape;9008;p25"/>
          <p:cNvSpPr/>
          <p:nvPr/>
        </p:nvSpPr>
        <p:spPr>
          <a:xfrm rot="-4499992">
            <a:off x="1685022" y="4077507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09" name="Google Shape;9009;p25"/>
          <p:cNvGrpSpPr/>
          <p:nvPr/>
        </p:nvGrpSpPr>
        <p:grpSpPr>
          <a:xfrm>
            <a:off x="6619738" y="4088531"/>
            <a:ext cx="1055760" cy="753780"/>
            <a:chOff x="3308425" y="649500"/>
            <a:chExt cx="947975" cy="676825"/>
          </a:xfrm>
        </p:grpSpPr>
        <p:sp>
          <p:nvSpPr>
            <p:cNvPr id="9010" name="Google Shape;9010;p25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25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25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3" name="Google Shape;9013;p25"/>
          <p:cNvSpPr/>
          <p:nvPr/>
        </p:nvSpPr>
        <p:spPr>
          <a:xfrm>
            <a:off x="7831725" y="845325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4" name="Google Shape;9014;p25"/>
          <p:cNvSpPr/>
          <p:nvPr/>
        </p:nvSpPr>
        <p:spPr>
          <a:xfrm>
            <a:off x="8069275" y="42070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5" name="Google Shape;9015;p25"/>
          <p:cNvGrpSpPr/>
          <p:nvPr/>
        </p:nvGrpSpPr>
        <p:grpSpPr>
          <a:xfrm rot="-6299880" flipH="1">
            <a:off x="1452565" y="476245"/>
            <a:ext cx="708049" cy="444266"/>
            <a:chOff x="1445125" y="3867675"/>
            <a:chExt cx="803300" cy="502950"/>
          </a:xfrm>
        </p:grpSpPr>
        <p:sp>
          <p:nvSpPr>
            <p:cNvPr id="9016" name="Google Shape;9016;p25"/>
            <p:cNvSpPr/>
            <p:nvPr/>
          </p:nvSpPr>
          <p:spPr>
            <a:xfrm>
              <a:off x="1445125" y="3867675"/>
              <a:ext cx="535450" cy="502950"/>
            </a:xfrm>
            <a:custGeom>
              <a:avLst/>
              <a:gdLst/>
              <a:ahLst/>
              <a:cxnLst/>
              <a:rect l="l" t="t" r="r" b="b"/>
              <a:pathLst>
                <a:path w="21418" h="20118" extrusionOk="0">
                  <a:moveTo>
                    <a:pt x="5846" y="993"/>
                  </a:moveTo>
                  <a:cubicBezTo>
                    <a:pt x="6726" y="993"/>
                    <a:pt x="7300" y="1814"/>
                    <a:pt x="7545" y="2688"/>
                  </a:cubicBezTo>
                  <a:cubicBezTo>
                    <a:pt x="7686" y="3200"/>
                    <a:pt x="7749" y="3726"/>
                    <a:pt x="7770" y="4255"/>
                  </a:cubicBezTo>
                  <a:cubicBezTo>
                    <a:pt x="7787" y="4700"/>
                    <a:pt x="7676" y="5216"/>
                    <a:pt x="7812" y="5641"/>
                  </a:cubicBezTo>
                  <a:cubicBezTo>
                    <a:pt x="8017" y="6280"/>
                    <a:pt x="8790" y="6621"/>
                    <a:pt x="9352" y="6861"/>
                  </a:cubicBezTo>
                  <a:cubicBezTo>
                    <a:pt x="10899" y="7523"/>
                    <a:pt x="12588" y="7895"/>
                    <a:pt x="14238" y="8195"/>
                  </a:cubicBezTo>
                  <a:cubicBezTo>
                    <a:pt x="14279" y="8202"/>
                    <a:pt x="14320" y="8206"/>
                    <a:pt x="14360" y="8206"/>
                  </a:cubicBezTo>
                  <a:cubicBezTo>
                    <a:pt x="14538" y="8206"/>
                    <a:pt x="14697" y="8128"/>
                    <a:pt x="14800" y="7965"/>
                  </a:cubicBezTo>
                  <a:cubicBezTo>
                    <a:pt x="15658" y="6602"/>
                    <a:pt x="16673" y="5266"/>
                    <a:pt x="17868" y="4181"/>
                  </a:cubicBezTo>
                  <a:cubicBezTo>
                    <a:pt x="18246" y="3837"/>
                    <a:pt x="19055" y="3130"/>
                    <a:pt x="19662" y="3130"/>
                  </a:cubicBezTo>
                  <a:cubicBezTo>
                    <a:pt x="19761" y="3130"/>
                    <a:pt x="19855" y="3149"/>
                    <a:pt x="19941" y="3191"/>
                  </a:cubicBezTo>
                  <a:cubicBezTo>
                    <a:pt x="19972" y="3206"/>
                    <a:pt x="20042" y="3282"/>
                    <a:pt x="20078" y="3334"/>
                  </a:cubicBezTo>
                  <a:cubicBezTo>
                    <a:pt x="20170" y="3474"/>
                    <a:pt x="20200" y="3554"/>
                    <a:pt x="20244" y="3703"/>
                  </a:cubicBezTo>
                  <a:cubicBezTo>
                    <a:pt x="20356" y="4074"/>
                    <a:pt x="20385" y="4459"/>
                    <a:pt x="20391" y="4845"/>
                  </a:cubicBezTo>
                  <a:cubicBezTo>
                    <a:pt x="20434" y="7253"/>
                    <a:pt x="19715" y="9724"/>
                    <a:pt x="18959" y="11987"/>
                  </a:cubicBezTo>
                  <a:cubicBezTo>
                    <a:pt x="18546" y="13223"/>
                    <a:pt x="18074" y="14443"/>
                    <a:pt x="17505" y="15619"/>
                  </a:cubicBezTo>
                  <a:cubicBezTo>
                    <a:pt x="16974" y="16720"/>
                    <a:pt x="16385" y="17795"/>
                    <a:pt x="15472" y="18631"/>
                  </a:cubicBezTo>
                  <a:cubicBezTo>
                    <a:pt x="15279" y="18808"/>
                    <a:pt x="15055" y="19008"/>
                    <a:pt x="14800" y="19090"/>
                  </a:cubicBezTo>
                  <a:cubicBezTo>
                    <a:pt x="14731" y="19114"/>
                    <a:pt x="14679" y="19127"/>
                    <a:pt x="14633" y="19127"/>
                  </a:cubicBezTo>
                  <a:cubicBezTo>
                    <a:pt x="14584" y="19127"/>
                    <a:pt x="14541" y="19112"/>
                    <a:pt x="14491" y="19078"/>
                  </a:cubicBezTo>
                  <a:cubicBezTo>
                    <a:pt x="14179" y="18859"/>
                    <a:pt x="14040" y="18279"/>
                    <a:pt x="13943" y="17913"/>
                  </a:cubicBezTo>
                  <a:cubicBezTo>
                    <a:pt x="13496" y="16204"/>
                    <a:pt x="13420" y="14392"/>
                    <a:pt x="13231" y="12644"/>
                  </a:cubicBezTo>
                  <a:cubicBezTo>
                    <a:pt x="13231" y="12642"/>
                    <a:pt x="13231" y="12641"/>
                    <a:pt x="13230" y="12640"/>
                  </a:cubicBezTo>
                  <a:lnTo>
                    <a:pt x="13230" y="12640"/>
                  </a:lnTo>
                  <a:cubicBezTo>
                    <a:pt x="13241" y="12479"/>
                    <a:pt x="13172" y="12316"/>
                    <a:pt x="12984" y="12214"/>
                  </a:cubicBezTo>
                  <a:cubicBezTo>
                    <a:pt x="12340" y="11860"/>
                    <a:pt x="11598" y="11675"/>
                    <a:pt x="10890" y="11496"/>
                  </a:cubicBezTo>
                  <a:cubicBezTo>
                    <a:pt x="10069" y="11291"/>
                    <a:pt x="9239" y="11119"/>
                    <a:pt x="8404" y="10971"/>
                  </a:cubicBezTo>
                  <a:cubicBezTo>
                    <a:pt x="7943" y="10890"/>
                    <a:pt x="7439" y="10757"/>
                    <a:pt x="6964" y="10757"/>
                  </a:cubicBezTo>
                  <a:cubicBezTo>
                    <a:pt x="6933" y="10757"/>
                    <a:pt x="6903" y="10757"/>
                    <a:pt x="6873" y="10758"/>
                  </a:cubicBezTo>
                  <a:cubicBezTo>
                    <a:pt x="6281" y="10782"/>
                    <a:pt x="5857" y="11237"/>
                    <a:pt x="5518" y="11671"/>
                  </a:cubicBezTo>
                  <a:cubicBezTo>
                    <a:pt x="4848" y="12532"/>
                    <a:pt x="4110" y="13945"/>
                    <a:pt x="2900" y="13945"/>
                  </a:cubicBezTo>
                  <a:cubicBezTo>
                    <a:pt x="2748" y="13945"/>
                    <a:pt x="2589" y="13923"/>
                    <a:pt x="2421" y="13874"/>
                  </a:cubicBezTo>
                  <a:cubicBezTo>
                    <a:pt x="1265" y="13539"/>
                    <a:pt x="1147" y="12161"/>
                    <a:pt x="1191" y="11150"/>
                  </a:cubicBezTo>
                  <a:cubicBezTo>
                    <a:pt x="1259" y="9547"/>
                    <a:pt x="1735" y="7959"/>
                    <a:pt x="2242" y="6446"/>
                  </a:cubicBezTo>
                  <a:cubicBezTo>
                    <a:pt x="2666" y="5186"/>
                    <a:pt x="3155" y="3943"/>
                    <a:pt x="3669" y="2717"/>
                  </a:cubicBezTo>
                  <a:cubicBezTo>
                    <a:pt x="4014" y="1894"/>
                    <a:pt x="4701" y="1150"/>
                    <a:pt x="5619" y="1011"/>
                  </a:cubicBezTo>
                  <a:cubicBezTo>
                    <a:pt x="5697" y="999"/>
                    <a:pt x="5772" y="993"/>
                    <a:pt x="5846" y="993"/>
                  </a:cubicBezTo>
                  <a:close/>
                  <a:moveTo>
                    <a:pt x="5851" y="1"/>
                  </a:moveTo>
                  <a:cubicBezTo>
                    <a:pt x="4753" y="1"/>
                    <a:pt x="3750" y="699"/>
                    <a:pt x="3144" y="1580"/>
                  </a:cubicBezTo>
                  <a:cubicBezTo>
                    <a:pt x="2849" y="2009"/>
                    <a:pt x="2683" y="2515"/>
                    <a:pt x="2487" y="2993"/>
                  </a:cubicBezTo>
                  <a:cubicBezTo>
                    <a:pt x="2217" y="3653"/>
                    <a:pt x="1954" y="4314"/>
                    <a:pt x="1705" y="4982"/>
                  </a:cubicBezTo>
                  <a:cubicBezTo>
                    <a:pt x="1113" y="6581"/>
                    <a:pt x="576" y="8224"/>
                    <a:pt x="323" y="9914"/>
                  </a:cubicBezTo>
                  <a:cubicBezTo>
                    <a:pt x="121" y="11253"/>
                    <a:pt x="1" y="12901"/>
                    <a:pt x="913" y="14026"/>
                  </a:cubicBezTo>
                  <a:cubicBezTo>
                    <a:pt x="1411" y="14639"/>
                    <a:pt x="2111" y="14918"/>
                    <a:pt x="2824" y="14918"/>
                  </a:cubicBezTo>
                  <a:cubicBezTo>
                    <a:pt x="3509" y="14918"/>
                    <a:pt x="4207" y="14660"/>
                    <a:pt x="4751" y="14192"/>
                  </a:cubicBezTo>
                  <a:cubicBezTo>
                    <a:pt x="5371" y="13659"/>
                    <a:pt x="5777" y="12949"/>
                    <a:pt x="6272" y="12311"/>
                  </a:cubicBezTo>
                  <a:cubicBezTo>
                    <a:pt x="6566" y="11931"/>
                    <a:pt x="6732" y="11776"/>
                    <a:pt x="7065" y="11776"/>
                  </a:cubicBezTo>
                  <a:cubicBezTo>
                    <a:pt x="7129" y="11776"/>
                    <a:pt x="7199" y="11782"/>
                    <a:pt x="7277" y="11793"/>
                  </a:cubicBezTo>
                  <a:cubicBezTo>
                    <a:pt x="8166" y="11915"/>
                    <a:pt x="9053" y="12094"/>
                    <a:pt x="9930" y="12292"/>
                  </a:cubicBezTo>
                  <a:cubicBezTo>
                    <a:pt x="10726" y="12472"/>
                    <a:pt x="11550" y="12626"/>
                    <a:pt x="12268" y="12966"/>
                  </a:cubicBezTo>
                  <a:lnTo>
                    <a:pt x="12268" y="12966"/>
                  </a:lnTo>
                  <a:cubicBezTo>
                    <a:pt x="12439" y="14633"/>
                    <a:pt x="12548" y="16332"/>
                    <a:pt x="12930" y="17963"/>
                  </a:cubicBezTo>
                  <a:cubicBezTo>
                    <a:pt x="13136" y="18845"/>
                    <a:pt x="13555" y="20118"/>
                    <a:pt x="14640" y="20118"/>
                  </a:cubicBezTo>
                  <a:cubicBezTo>
                    <a:pt x="14672" y="20118"/>
                    <a:pt x="14706" y="20116"/>
                    <a:pt x="14739" y="20114"/>
                  </a:cubicBezTo>
                  <a:cubicBezTo>
                    <a:pt x="15314" y="20074"/>
                    <a:pt x="15818" y="19674"/>
                    <a:pt x="16220" y="19295"/>
                  </a:cubicBezTo>
                  <a:cubicBezTo>
                    <a:pt x="16778" y="18770"/>
                    <a:pt x="17242" y="18165"/>
                    <a:pt x="17630" y="17506"/>
                  </a:cubicBezTo>
                  <a:cubicBezTo>
                    <a:pt x="18329" y="16326"/>
                    <a:pt x="18879" y="15058"/>
                    <a:pt x="19372" y="13779"/>
                  </a:cubicBezTo>
                  <a:cubicBezTo>
                    <a:pt x="20387" y="11140"/>
                    <a:pt x="21255" y="8266"/>
                    <a:pt x="21379" y="5422"/>
                  </a:cubicBezTo>
                  <a:cubicBezTo>
                    <a:pt x="21417" y="4558"/>
                    <a:pt x="21409" y="3509"/>
                    <a:pt x="20893" y="2768"/>
                  </a:cubicBezTo>
                  <a:cubicBezTo>
                    <a:pt x="20591" y="2334"/>
                    <a:pt x="20167" y="2169"/>
                    <a:pt x="19717" y="2169"/>
                  </a:cubicBezTo>
                  <a:cubicBezTo>
                    <a:pt x="19269" y="2169"/>
                    <a:pt x="18796" y="2332"/>
                    <a:pt x="18392" y="2557"/>
                  </a:cubicBezTo>
                  <a:cubicBezTo>
                    <a:pt x="17206" y="3219"/>
                    <a:pt x="16258" y="4331"/>
                    <a:pt x="15430" y="5382"/>
                  </a:cubicBezTo>
                  <a:cubicBezTo>
                    <a:pt x="14975" y="5959"/>
                    <a:pt x="14535" y="6551"/>
                    <a:pt x="14131" y="7165"/>
                  </a:cubicBezTo>
                  <a:lnTo>
                    <a:pt x="14131" y="7165"/>
                  </a:lnTo>
                  <a:cubicBezTo>
                    <a:pt x="12741" y="6903"/>
                    <a:pt x="11340" y="6572"/>
                    <a:pt x="10022" y="6067"/>
                  </a:cubicBezTo>
                  <a:cubicBezTo>
                    <a:pt x="9692" y="5938"/>
                    <a:pt x="9355" y="5795"/>
                    <a:pt x="9057" y="5599"/>
                  </a:cubicBezTo>
                  <a:cubicBezTo>
                    <a:pt x="8975" y="5544"/>
                    <a:pt x="8902" y="5490"/>
                    <a:pt x="8830" y="5420"/>
                  </a:cubicBezTo>
                  <a:cubicBezTo>
                    <a:pt x="8801" y="5393"/>
                    <a:pt x="8791" y="5386"/>
                    <a:pt x="8788" y="5385"/>
                  </a:cubicBezTo>
                  <a:lnTo>
                    <a:pt x="8788" y="5385"/>
                  </a:lnTo>
                  <a:cubicBezTo>
                    <a:pt x="8787" y="5381"/>
                    <a:pt x="8781" y="5370"/>
                    <a:pt x="8767" y="5346"/>
                  </a:cubicBezTo>
                  <a:cubicBezTo>
                    <a:pt x="8764" y="5342"/>
                    <a:pt x="8761" y="5338"/>
                    <a:pt x="8759" y="5334"/>
                  </a:cubicBezTo>
                  <a:lnTo>
                    <a:pt x="8759" y="5334"/>
                  </a:lnTo>
                  <a:cubicBezTo>
                    <a:pt x="8759" y="5333"/>
                    <a:pt x="8759" y="5331"/>
                    <a:pt x="8758" y="5329"/>
                  </a:cubicBezTo>
                  <a:cubicBezTo>
                    <a:pt x="8680" y="4813"/>
                    <a:pt x="8779" y="4238"/>
                    <a:pt x="8729" y="3712"/>
                  </a:cubicBezTo>
                  <a:cubicBezTo>
                    <a:pt x="8683" y="3244"/>
                    <a:pt x="8611" y="2774"/>
                    <a:pt x="8476" y="2325"/>
                  </a:cubicBezTo>
                  <a:cubicBezTo>
                    <a:pt x="8116" y="1129"/>
                    <a:pt x="7256" y="33"/>
                    <a:pt x="5914" y="2"/>
                  </a:cubicBezTo>
                  <a:cubicBezTo>
                    <a:pt x="5893" y="1"/>
                    <a:pt x="5872" y="1"/>
                    <a:pt x="5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25"/>
            <p:cNvSpPr/>
            <p:nvPr/>
          </p:nvSpPr>
          <p:spPr>
            <a:xfrm>
              <a:off x="1903525" y="4088100"/>
              <a:ext cx="344900" cy="185850"/>
            </a:xfrm>
            <a:custGeom>
              <a:avLst/>
              <a:gdLst/>
              <a:ahLst/>
              <a:cxnLst/>
              <a:rect l="l" t="t" r="r" b="b"/>
              <a:pathLst>
                <a:path w="13796" h="7434" extrusionOk="0">
                  <a:moveTo>
                    <a:pt x="2035" y="1"/>
                  </a:moveTo>
                  <a:cubicBezTo>
                    <a:pt x="1593" y="1"/>
                    <a:pt x="1301" y="661"/>
                    <a:pt x="1777" y="928"/>
                  </a:cubicBezTo>
                  <a:cubicBezTo>
                    <a:pt x="5023" y="2748"/>
                    <a:pt x="8420" y="4238"/>
                    <a:pt x="11476" y="6352"/>
                  </a:cubicBezTo>
                  <a:lnTo>
                    <a:pt x="11476" y="6352"/>
                  </a:lnTo>
                  <a:cubicBezTo>
                    <a:pt x="7847" y="6103"/>
                    <a:pt x="4252" y="5482"/>
                    <a:pt x="636" y="5110"/>
                  </a:cubicBezTo>
                  <a:cubicBezTo>
                    <a:pt x="615" y="5108"/>
                    <a:pt x="596" y="5107"/>
                    <a:pt x="577" y="5107"/>
                  </a:cubicBezTo>
                  <a:cubicBezTo>
                    <a:pt x="0" y="5107"/>
                    <a:pt x="24" y="6045"/>
                    <a:pt x="636" y="6106"/>
                  </a:cubicBezTo>
                  <a:cubicBezTo>
                    <a:pt x="4792" y="6534"/>
                    <a:pt x="8919" y="7290"/>
                    <a:pt x="13101" y="7434"/>
                  </a:cubicBezTo>
                  <a:cubicBezTo>
                    <a:pt x="13106" y="7434"/>
                    <a:pt x="13111" y="7434"/>
                    <a:pt x="13115" y="7434"/>
                  </a:cubicBezTo>
                  <a:cubicBezTo>
                    <a:pt x="13508" y="7434"/>
                    <a:pt x="13796" y="6851"/>
                    <a:pt x="13455" y="6582"/>
                  </a:cubicBezTo>
                  <a:cubicBezTo>
                    <a:pt x="11767" y="5262"/>
                    <a:pt x="9981" y="4109"/>
                    <a:pt x="8087" y="3106"/>
                  </a:cubicBezTo>
                  <a:cubicBezTo>
                    <a:pt x="6157" y="2083"/>
                    <a:pt x="4187" y="1139"/>
                    <a:pt x="2281" y="69"/>
                  </a:cubicBezTo>
                  <a:cubicBezTo>
                    <a:pt x="2197" y="21"/>
                    <a:pt x="2114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25"/>
            <p:cNvSpPr/>
            <p:nvPr/>
          </p:nvSpPr>
          <p:spPr>
            <a:xfrm>
              <a:off x="1462675" y="3884050"/>
              <a:ext cx="125100" cy="332450"/>
            </a:xfrm>
            <a:custGeom>
              <a:avLst/>
              <a:gdLst/>
              <a:ahLst/>
              <a:cxnLst/>
              <a:rect l="l" t="t" r="r" b="b"/>
              <a:pathLst>
                <a:path w="5004" h="13298" extrusionOk="0">
                  <a:moveTo>
                    <a:pt x="4226" y="0"/>
                  </a:moveTo>
                  <a:cubicBezTo>
                    <a:pt x="3978" y="0"/>
                    <a:pt x="3745" y="159"/>
                    <a:pt x="3776" y="478"/>
                  </a:cubicBezTo>
                  <a:cubicBezTo>
                    <a:pt x="3995" y="2762"/>
                    <a:pt x="3470" y="4910"/>
                    <a:pt x="2764" y="7066"/>
                  </a:cubicBezTo>
                  <a:cubicBezTo>
                    <a:pt x="2160" y="8913"/>
                    <a:pt x="1574" y="10906"/>
                    <a:pt x="310" y="12425"/>
                  </a:cubicBezTo>
                  <a:cubicBezTo>
                    <a:pt x="1" y="12799"/>
                    <a:pt x="333" y="13298"/>
                    <a:pt x="690" y="13298"/>
                  </a:cubicBezTo>
                  <a:cubicBezTo>
                    <a:pt x="802" y="13298"/>
                    <a:pt x="916" y="13249"/>
                    <a:pt x="1014" y="13131"/>
                  </a:cubicBezTo>
                  <a:cubicBezTo>
                    <a:pt x="2366" y="11506"/>
                    <a:pt x="3030" y="9452"/>
                    <a:pt x="3679" y="7474"/>
                  </a:cubicBezTo>
                  <a:cubicBezTo>
                    <a:pt x="4424" y="5193"/>
                    <a:pt x="5004" y="2899"/>
                    <a:pt x="4772" y="478"/>
                  </a:cubicBezTo>
                  <a:cubicBezTo>
                    <a:pt x="4741" y="160"/>
                    <a:pt x="4476" y="0"/>
                    <a:pt x="4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9" name="Google Shape;9019;p25"/>
          <p:cNvSpPr/>
          <p:nvPr/>
        </p:nvSpPr>
        <p:spPr>
          <a:xfrm>
            <a:off x="7195525" y="179087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0" name="Google Shape;9020;p25"/>
          <p:cNvSpPr txBox="1"/>
          <p:nvPr/>
        </p:nvSpPr>
        <p:spPr>
          <a:xfrm>
            <a:off x="2788950" y="3241900"/>
            <a:ext cx="36843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 This presentation template was created by </a:t>
            </a:r>
            <a:r>
              <a:rPr lang="es" sz="11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es" sz="11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including icons by </a:t>
            </a:r>
            <a:r>
              <a:rPr lang="es" sz="11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es" sz="11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</a:t>
            </a:r>
            <a:r>
              <a:rPr lang="es" sz="11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Freepik</a:t>
            </a:r>
            <a:r>
              <a:rPr lang="es" sz="11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 Sandra Medina</a:t>
            </a:r>
            <a:endParaRPr sz="1100" b="1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rgbClr val="79CDBE"/>
        </a:solidFill>
        <a:effectLst/>
      </p:bgPr>
    </p:bg>
    <p:spTree>
      <p:nvGrpSpPr>
        <p:cNvPr id="1" name="Shape 9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22" name="Google Shape;9022;p26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9023" name="Google Shape;9023;p26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26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26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26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26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26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26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26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26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26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26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26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26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26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26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26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26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26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26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26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26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26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26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26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26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26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26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26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26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26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26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26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26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26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26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26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26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26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26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26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26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26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26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26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26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26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26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26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26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26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26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26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26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26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26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26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26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26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26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26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26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26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26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26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26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26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26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26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26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26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26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26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26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26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26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26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26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26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26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26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26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26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26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26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26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26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26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26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26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26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26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26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26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26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26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26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26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26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26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26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26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26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26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26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26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26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26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26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26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26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26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26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26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26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26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26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26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26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26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26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26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26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26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26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26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26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26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26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26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26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26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26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26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26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26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26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26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26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26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26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26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26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26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26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26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26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26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26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26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26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26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26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26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26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26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26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26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26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26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26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26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26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26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26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26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26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26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26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26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26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26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26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26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26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26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26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26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26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26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26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26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26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26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26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26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26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26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26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26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26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26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26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26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26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26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26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26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26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26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26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26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26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26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26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26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26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26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26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26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26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26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26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26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26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26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26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26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26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26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26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26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26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26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26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26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26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26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26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26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26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26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26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26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26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26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26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26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26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26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26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26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26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26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26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26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26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26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26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26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26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26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26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26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26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26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26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26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26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26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26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26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26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26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26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26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26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26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26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26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26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26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26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26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26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26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26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26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26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26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26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26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26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26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26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26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26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26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26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26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26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26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26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26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26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26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26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26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26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26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26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26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26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26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26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26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26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26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26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26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26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26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26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26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26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26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26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26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26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26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26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26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26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26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26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26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26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26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26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26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26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26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26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26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26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26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26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26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26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26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26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26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26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26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26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26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26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26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26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26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26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26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26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26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26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26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26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26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26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26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26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3" name="Google Shape;9383;p26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84" name="Google Shape;9384;p26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9385" name="Google Shape;9385;p26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26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26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26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26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26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26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26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26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26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26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26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26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26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26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26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26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26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3" name="Google Shape;9403;p26"/>
          <p:cNvSpPr/>
          <p:nvPr/>
        </p:nvSpPr>
        <p:spPr>
          <a:xfrm>
            <a:off x="1509950" y="3913325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4" name="Google Shape;9404;p26"/>
          <p:cNvSpPr/>
          <p:nvPr/>
        </p:nvSpPr>
        <p:spPr>
          <a:xfrm>
            <a:off x="1509950" y="3427363"/>
            <a:ext cx="146125" cy="137000"/>
          </a:xfrm>
          <a:custGeom>
            <a:avLst/>
            <a:gdLst/>
            <a:ahLst/>
            <a:cxnLst/>
            <a:rect l="l" t="t" r="r" b="b"/>
            <a:pathLst>
              <a:path w="5845" h="5480" extrusionOk="0">
                <a:moveTo>
                  <a:pt x="3672" y="1101"/>
                </a:moveTo>
                <a:cubicBezTo>
                  <a:pt x="3677" y="1103"/>
                  <a:pt x="3681" y="1105"/>
                  <a:pt x="3685" y="1107"/>
                </a:cubicBezTo>
                <a:lnTo>
                  <a:pt x="3685" y="1107"/>
                </a:lnTo>
                <a:cubicBezTo>
                  <a:pt x="3681" y="1105"/>
                  <a:pt x="3677" y="1103"/>
                  <a:pt x="3672" y="1101"/>
                </a:cubicBezTo>
                <a:close/>
                <a:moveTo>
                  <a:pt x="3072" y="4464"/>
                </a:moveTo>
                <a:lnTo>
                  <a:pt x="3072" y="4464"/>
                </a:lnTo>
                <a:cubicBezTo>
                  <a:pt x="3071" y="4464"/>
                  <a:pt x="3070" y="4464"/>
                  <a:pt x="3069" y="4464"/>
                </a:cubicBezTo>
                <a:lnTo>
                  <a:pt x="3069" y="4464"/>
                </a:lnTo>
                <a:cubicBezTo>
                  <a:pt x="3070" y="4464"/>
                  <a:pt x="3071" y="4464"/>
                  <a:pt x="3072" y="4464"/>
                </a:cubicBezTo>
                <a:close/>
                <a:moveTo>
                  <a:pt x="3052" y="4466"/>
                </a:moveTo>
                <a:lnTo>
                  <a:pt x="3052" y="4466"/>
                </a:lnTo>
                <a:cubicBezTo>
                  <a:pt x="3035" y="4469"/>
                  <a:pt x="3029" y="4470"/>
                  <a:pt x="3029" y="4470"/>
                </a:cubicBezTo>
                <a:cubicBezTo>
                  <a:pt x="3028" y="4470"/>
                  <a:pt x="3040" y="4468"/>
                  <a:pt x="3052" y="4466"/>
                </a:cubicBezTo>
                <a:close/>
                <a:moveTo>
                  <a:pt x="3036" y="989"/>
                </a:moveTo>
                <a:cubicBezTo>
                  <a:pt x="3084" y="989"/>
                  <a:pt x="3131" y="990"/>
                  <a:pt x="3177" y="992"/>
                </a:cubicBezTo>
                <a:cubicBezTo>
                  <a:pt x="3207" y="994"/>
                  <a:pt x="3236" y="998"/>
                  <a:pt x="3264" y="1000"/>
                </a:cubicBezTo>
                <a:cubicBezTo>
                  <a:pt x="3270" y="1000"/>
                  <a:pt x="3275" y="1000"/>
                  <a:pt x="3280" y="1000"/>
                </a:cubicBezTo>
                <a:lnTo>
                  <a:pt x="3280" y="1000"/>
                </a:lnTo>
                <a:cubicBezTo>
                  <a:pt x="3393" y="1021"/>
                  <a:pt x="3502" y="1045"/>
                  <a:pt x="3611" y="1080"/>
                </a:cubicBezTo>
                <a:cubicBezTo>
                  <a:pt x="3640" y="1091"/>
                  <a:pt x="3708" y="1119"/>
                  <a:pt x="3711" y="1119"/>
                </a:cubicBezTo>
                <a:cubicBezTo>
                  <a:pt x="3711" y="1119"/>
                  <a:pt x="3710" y="1118"/>
                  <a:pt x="3707" y="1117"/>
                </a:cubicBezTo>
                <a:lnTo>
                  <a:pt x="3707" y="1117"/>
                </a:lnTo>
                <a:cubicBezTo>
                  <a:pt x="3752" y="1138"/>
                  <a:pt x="3795" y="1160"/>
                  <a:pt x="3839" y="1186"/>
                </a:cubicBezTo>
                <a:cubicBezTo>
                  <a:pt x="3883" y="1209"/>
                  <a:pt x="3923" y="1236"/>
                  <a:pt x="3965" y="1261"/>
                </a:cubicBezTo>
                <a:cubicBezTo>
                  <a:pt x="3979" y="1270"/>
                  <a:pt x="3990" y="1277"/>
                  <a:pt x="3997" y="1281"/>
                </a:cubicBezTo>
                <a:lnTo>
                  <a:pt x="3997" y="1281"/>
                </a:lnTo>
                <a:cubicBezTo>
                  <a:pt x="4000" y="1284"/>
                  <a:pt x="4004" y="1288"/>
                  <a:pt x="4010" y="1293"/>
                </a:cubicBezTo>
                <a:cubicBezTo>
                  <a:pt x="4096" y="1369"/>
                  <a:pt x="4178" y="1443"/>
                  <a:pt x="4252" y="1531"/>
                </a:cubicBezTo>
                <a:cubicBezTo>
                  <a:pt x="4265" y="1544"/>
                  <a:pt x="4276" y="1558"/>
                  <a:pt x="4288" y="1572"/>
                </a:cubicBezTo>
                <a:lnTo>
                  <a:pt x="4288" y="1572"/>
                </a:lnTo>
                <a:cubicBezTo>
                  <a:pt x="4314" y="1615"/>
                  <a:pt x="4345" y="1659"/>
                  <a:pt x="4374" y="1704"/>
                </a:cubicBezTo>
                <a:cubicBezTo>
                  <a:pt x="4397" y="1744"/>
                  <a:pt x="4422" y="1784"/>
                  <a:pt x="4444" y="1826"/>
                </a:cubicBezTo>
                <a:cubicBezTo>
                  <a:pt x="4456" y="1852"/>
                  <a:pt x="4498" y="1948"/>
                  <a:pt x="4500" y="1948"/>
                </a:cubicBezTo>
                <a:cubicBezTo>
                  <a:pt x="4500" y="1948"/>
                  <a:pt x="4500" y="1947"/>
                  <a:pt x="4500" y="1946"/>
                </a:cubicBezTo>
                <a:lnTo>
                  <a:pt x="4500" y="1946"/>
                </a:lnTo>
                <a:cubicBezTo>
                  <a:pt x="4527" y="2021"/>
                  <a:pt x="4553" y="2096"/>
                  <a:pt x="4574" y="2174"/>
                </a:cubicBezTo>
                <a:cubicBezTo>
                  <a:pt x="4587" y="2220"/>
                  <a:pt x="4597" y="2266"/>
                  <a:pt x="4608" y="2315"/>
                </a:cubicBezTo>
                <a:cubicBezTo>
                  <a:pt x="4614" y="2346"/>
                  <a:pt x="4627" y="2444"/>
                  <a:pt x="4628" y="2444"/>
                </a:cubicBezTo>
                <a:cubicBezTo>
                  <a:pt x="4629" y="2444"/>
                  <a:pt x="4628" y="2430"/>
                  <a:pt x="4625" y="2395"/>
                </a:cubicBezTo>
                <a:lnTo>
                  <a:pt x="4625" y="2395"/>
                </a:lnTo>
                <a:cubicBezTo>
                  <a:pt x="4635" y="2498"/>
                  <a:pt x="4644" y="2599"/>
                  <a:pt x="4642" y="2702"/>
                </a:cubicBezTo>
                <a:cubicBezTo>
                  <a:pt x="4642" y="2757"/>
                  <a:pt x="4639" y="2812"/>
                  <a:pt x="4635" y="2867"/>
                </a:cubicBezTo>
                <a:cubicBezTo>
                  <a:pt x="4633" y="2890"/>
                  <a:pt x="4631" y="2915"/>
                  <a:pt x="4629" y="2938"/>
                </a:cubicBezTo>
                <a:cubicBezTo>
                  <a:pt x="4629" y="2941"/>
                  <a:pt x="4629" y="2943"/>
                  <a:pt x="4629" y="2945"/>
                </a:cubicBezTo>
                <a:lnTo>
                  <a:pt x="4629" y="2945"/>
                </a:lnTo>
                <a:cubicBezTo>
                  <a:pt x="4610" y="3044"/>
                  <a:pt x="4592" y="3139"/>
                  <a:pt x="4564" y="3235"/>
                </a:cubicBezTo>
                <a:cubicBezTo>
                  <a:pt x="4551" y="3282"/>
                  <a:pt x="4536" y="3328"/>
                  <a:pt x="4519" y="3372"/>
                </a:cubicBezTo>
                <a:cubicBezTo>
                  <a:pt x="4511" y="3396"/>
                  <a:pt x="4503" y="3419"/>
                  <a:pt x="4494" y="3442"/>
                </a:cubicBezTo>
                <a:cubicBezTo>
                  <a:pt x="4493" y="3445"/>
                  <a:pt x="4492" y="3448"/>
                  <a:pt x="4491" y="3451"/>
                </a:cubicBezTo>
                <a:lnTo>
                  <a:pt x="4491" y="3451"/>
                </a:lnTo>
                <a:cubicBezTo>
                  <a:pt x="4490" y="3453"/>
                  <a:pt x="4489" y="3455"/>
                  <a:pt x="4488" y="3457"/>
                </a:cubicBezTo>
                <a:cubicBezTo>
                  <a:pt x="4439" y="3543"/>
                  <a:pt x="4399" y="3629"/>
                  <a:pt x="4345" y="3714"/>
                </a:cubicBezTo>
                <a:cubicBezTo>
                  <a:pt x="4335" y="3728"/>
                  <a:pt x="4281" y="3805"/>
                  <a:pt x="4270" y="3821"/>
                </a:cubicBezTo>
                <a:lnTo>
                  <a:pt x="4270" y="3821"/>
                </a:lnTo>
                <a:cubicBezTo>
                  <a:pt x="4265" y="3827"/>
                  <a:pt x="4261" y="3833"/>
                  <a:pt x="4258" y="3836"/>
                </a:cubicBezTo>
                <a:cubicBezTo>
                  <a:pt x="4233" y="3863"/>
                  <a:pt x="4210" y="3891"/>
                  <a:pt x="4184" y="3918"/>
                </a:cubicBezTo>
                <a:cubicBezTo>
                  <a:pt x="4149" y="3956"/>
                  <a:pt x="4113" y="3990"/>
                  <a:pt x="4077" y="4025"/>
                </a:cubicBezTo>
                <a:cubicBezTo>
                  <a:pt x="4063" y="4038"/>
                  <a:pt x="3976" y="4107"/>
                  <a:pt x="3979" y="4107"/>
                </a:cubicBezTo>
                <a:cubicBezTo>
                  <a:pt x="3979" y="4107"/>
                  <a:pt x="3980" y="4107"/>
                  <a:pt x="3980" y="4107"/>
                </a:cubicBezTo>
                <a:lnTo>
                  <a:pt x="3980" y="4107"/>
                </a:lnTo>
                <a:cubicBezTo>
                  <a:pt x="3895" y="4167"/>
                  <a:pt x="3805" y="4221"/>
                  <a:pt x="3713" y="4270"/>
                </a:cubicBezTo>
                <a:cubicBezTo>
                  <a:pt x="3690" y="4281"/>
                  <a:pt x="3603" y="4321"/>
                  <a:pt x="3608" y="4321"/>
                </a:cubicBezTo>
                <a:cubicBezTo>
                  <a:pt x="3609" y="4321"/>
                  <a:pt x="3610" y="4320"/>
                  <a:pt x="3614" y="4319"/>
                </a:cubicBezTo>
                <a:lnTo>
                  <a:pt x="3614" y="4319"/>
                </a:lnTo>
                <a:cubicBezTo>
                  <a:pt x="3570" y="4336"/>
                  <a:pt x="3525" y="4351"/>
                  <a:pt x="3481" y="4365"/>
                </a:cubicBezTo>
                <a:cubicBezTo>
                  <a:pt x="3350" y="4407"/>
                  <a:pt x="3217" y="4438"/>
                  <a:pt x="3080" y="4461"/>
                </a:cubicBezTo>
                <a:cubicBezTo>
                  <a:pt x="3073" y="4463"/>
                  <a:pt x="3067" y="4464"/>
                  <a:pt x="3061" y="4465"/>
                </a:cubicBezTo>
                <a:lnTo>
                  <a:pt x="3061" y="4465"/>
                </a:lnTo>
                <a:cubicBezTo>
                  <a:pt x="3027" y="4468"/>
                  <a:pt x="2993" y="4470"/>
                  <a:pt x="2958" y="4474"/>
                </a:cubicBezTo>
                <a:cubicBezTo>
                  <a:pt x="2899" y="4478"/>
                  <a:pt x="2840" y="4480"/>
                  <a:pt x="2779" y="4480"/>
                </a:cubicBezTo>
                <a:cubicBezTo>
                  <a:pt x="2762" y="4481"/>
                  <a:pt x="2745" y="4481"/>
                  <a:pt x="2728" y="4481"/>
                </a:cubicBezTo>
                <a:cubicBezTo>
                  <a:pt x="2682" y="4481"/>
                  <a:pt x="2635" y="4479"/>
                  <a:pt x="2588" y="4476"/>
                </a:cubicBezTo>
                <a:cubicBezTo>
                  <a:pt x="2560" y="4474"/>
                  <a:pt x="2533" y="4470"/>
                  <a:pt x="2505" y="4468"/>
                </a:cubicBezTo>
                <a:cubicBezTo>
                  <a:pt x="2503" y="4468"/>
                  <a:pt x="2500" y="4468"/>
                  <a:pt x="2498" y="4467"/>
                </a:cubicBezTo>
                <a:lnTo>
                  <a:pt x="2498" y="4467"/>
                </a:lnTo>
                <a:cubicBezTo>
                  <a:pt x="2389" y="4444"/>
                  <a:pt x="2284" y="4423"/>
                  <a:pt x="2179" y="4388"/>
                </a:cubicBezTo>
                <a:cubicBezTo>
                  <a:pt x="2150" y="4378"/>
                  <a:pt x="2089" y="4350"/>
                  <a:pt x="2086" y="4350"/>
                </a:cubicBezTo>
                <a:lnTo>
                  <a:pt x="2086" y="4350"/>
                </a:lnTo>
                <a:cubicBezTo>
                  <a:pt x="2085" y="4350"/>
                  <a:pt x="2095" y="4356"/>
                  <a:pt x="2126" y="4371"/>
                </a:cubicBezTo>
                <a:cubicBezTo>
                  <a:pt x="2071" y="4346"/>
                  <a:pt x="2017" y="4318"/>
                  <a:pt x="1964" y="4289"/>
                </a:cubicBezTo>
                <a:cubicBezTo>
                  <a:pt x="1924" y="4266"/>
                  <a:pt x="1884" y="4240"/>
                  <a:pt x="1844" y="4215"/>
                </a:cubicBezTo>
                <a:cubicBezTo>
                  <a:pt x="1818" y="4198"/>
                  <a:pt x="1769" y="4158"/>
                  <a:pt x="1768" y="4158"/>
                </a:cubicBezTo>
                <a:lnTo>
                  <a:pt x="1768" y="4158"/>
                </a:lnTo>
                <a:cubicBezTo>
                  <a:pt x="1768" y="4158"/>
                  <a:pt x="1777" y="4166"/>
                  <a:pt x="1804" y="4190"/>
                </a:cubicBezTo>
                <a:cubicBezTo>
                  <a:pt x="1720" y="4116"/>
                  <a:pt x="1637" y="4044"/>
                  <a:pt x="1564" y="3960"/>
                </a:cubicBezTo>
                <a:cubicBezTo>
                  <a:pt x="1558" y="3953"/>
                  <a:pt x="1523" y="3910"/>
                  <a:pt x="1505" y="3887"/>
                </a:cubicBezTo>
                <a:lnTo>
                  <a:pt x="1505" y="3887"/>
                </a:lnTo>
                <a:cubicBezTo>
                  <a:pt x="1486" y="3860"/>
                  <a:pt x="1451" y="3810"/>
                  <a:pt x="1444" y="3800"/>
                </a:cubicBezTo>
                <a:cubicBezTo>
                  <a:pt x="1389" y="3712"/>
                  <a:pt x="1345" y="3617"/>
                  <a:pt x="1294" y="3526"/>
                </a:cubicBezTo>
                <a:cubicBezTo>
                  <a:pt x="1292" y="3522"/>
                  <a:pt x="1290" y="3518"/>
                  <a:pt x="1288" y="3515"/>
                </a:cubicBezTo>
                <a:lnTo>
                  <a:pt x="1288" y="3515"/>
                </a:lnTo>
                <a:cubicBezTo>
                  <a:pt x="1286" y="3508"/>
                  <a:pt x="1282" y="3497"/>
                  <a:pt x="1277" y="3484"/>
                </a:cubicBezTo>
                <a:cubicBezTo>
                  <a:pt x="1262" y="3440"/>
                  <a:pt x="1246" y="3398"/>
                  <a:pt x="1231" y="3353"/>
                </a:cubicBezTo>
                <a:cubicBezTo>
                  <a:pt x="1199" y="3252"/>
                  <a:pt x="1174" y="3149"/>
                  <a:pt x="1155" y="3046"/>
                </a:cubicBezTo>
                <a:cubicBezTo>
                  <a:pt x="1149" y="3013"/>
                  <a:pt x="1144" y="2955"/>
                  <a:pt x="1143" y="2955"/>
                </a:cubicBezTo>
                <a:lnTo>
                  <a:pt x="1143" y="2955"/>
                </a:lnTo>
                <a:cubicBezTo>
                  <a:pt x="1143" y="2955"/>
                  <a:pt x="1144" y="2969"/>
                  <a:pt x="1147" y="3006"/>
                </a:cubicBezTo>
                <a:cubicBezTo>
                  <a:pt x="1142" y="2953"/>
                  <a:pt x="1136" y="2900"/>
                  <a:pt x="1134" y="2848"/>
                </a:cubicBezTo>
                <a:cubicBezTo>
                  <a:pt x="1128" y="2742"/>
                  <a:pt x="1128" y="2637"/>
                  <a:pt x="1134" y="2532"/>
                </a:cubicBezTo>
                <a:cubicBezTo>
                  <a:pt x="1135" y="2514"/>
                  <a:pt x="1144" y="2437"/>
                  <a:pt x="1147" y="2404"/>
                </a:cubicBezTo>
                <a:lnTo>
                  <a:pt x="1147" y="2404"/>
                </a:lnTo>
                <a:cubicBezTo>
                  <a:pt x="1152" y="2372"/>
                  <a:pt x="1162" y="2318"/>
                  <a:pt x="1166" y="2302"/>
                </a:cubicBezTo>
                <a:cubicBezTo>
                  <a:pt x="1189" y="2188"/>
                  <a:pt x="1222" y="2081"/>
                  <a:pt x="1260" y="1969"/>
                </a:cubicBezTo>
                <a:cubicBezTo>
                  <a:pt x="1266" y="1952"/>
                  <a:pt x="1270" y="1941"/>
                  <a:pt x="1272" y="1933"/>
                </a:cubicBezTo>
                <a:lnTo>
                  <a:pt x="1272" y="1933"/>
                </a:lnTo>
                <a:cubicBezTo>
                  <a:pt x="1276" y="1926"/>
                  <a:pt x="1282" y="1915"/>
                  <a:pt x="1290" y="1900"/>
                </a:cubicBezTo>
                <a:cubicBezTo>
                  <a:pt x="1315" y="1849"/>
                  <a:pt x="1340" y="1797"/>
                  <a:pt x="1368" y="1748"/>
                </a:cubicBezTo>
                <a:cubicBezTo>
                  <a:pt x="1397" y="1700"/>
                  <a:pt x="1429" y="1651"/>
                  <a:pt x="1460" y="1605"/>
                </a:cubicBezTo>
                <a:cubicBezTo>
                  <a:pt x="1471" y="1589"/>
                  <a:pt x="1477" y="1579"/>
                  <a:pt x="1481" y="1572"/>
                </a:cubicBezTo>
                <a:lnTo>
                  <a:pt x="1481" y="1572"/>
                </a:lnTo>
                <a:cubicBezTo>
                  <a:pt x="1485" y="1568"/>
                  <a:pt x="1490" y="1563"/>
                  <a:pt x="1496" y="1556"/>
                </a:cubicBezTo>
                <a:cubicBezTo>
                  <a:pt x="1571" y="1480"/>
                  <a:pt x="1645" y="1406"/>
                  <a:pt x="1723" y="1331"/>
                </a:cubicBezTo>
                <a:lnTo>
                  <a:pt x="1723" y="1331"/>
                </a:lnTo>
                <a:cubicBezTo>
                  <a:pt x="1723" y="1331"/>
                  <a:pt x="1724" y="1331"/>
                  <a:pt x="1724" y="1331"/>
                </a:cubicBezTo>
                <a:cubicBezTo>
                  <a:pt x="1747" y="1314"/>
                  <a:pt x="1770" y="1297"/>
                  <a:pt x="1795" y="1280"/>
                </a:cubicBezTo>
                <a:cubicBezTo>
                  <a:pt x="1846" y="1249"/>
                  <a:pt x="1897" y="1219"/>
                  <a:pt x="1949" y="1192"/>
                </a:cubicBezTo>
                <a:cubicBezTo>
                  <a:pt x="1970" y="1179"/>
                  <a:pt x="1993" y="1171"/>
                  <a:pt x="2015" y="1158"/>
                </a:cubicBezTo>
                <a:cubicBezTo>
                  <a:pt x="2019" y="1156"/>
                  <a:pt x="2023" y="1153"/>
                  <a:pt x="2026" y="1151"/>
                </a:cubicBezTo>
                <a:lnTo>
                  <a:pt x="2026" y="1151"/>
                </a:lnTo>
                <a:cubicBezTo>
                  <a:pt x="2028" y="1151"/>
                  <a:pt x="2030" y="1150"/>
                  <a:pt x="2031" y="1150"/>
                </a:cubicBezTo>
                <a:cubicBezTo>
                  <a:pt x="2092" y="1131"/>
                  <a:pt x="2151" y="1108"/>
                  <a:pt x="2213" y="1091"/>
                </a:cubicBezTo>
                <a:cubicBezTo>
                  <a:pt x="2269" y="1076"/>
                  <a:pt x="2328" y="1066"/>
                  <a:pt x="2385" y="1051"/>
                </a:cubicBezTo>
                <a:cubicBezTo>
                  <a:pt x="2395" y="1049"/>
                  <a:pt x="2412" y="1046"/>
                  <a:pt x="2426" y="1043"/>
                </a:cubicBezTo>
                <a:lnTo>
                  <a:pt x="2426" y="1043"/>
                </a:lnTo>
                <a:cubicBezTo>
                  <a:pt x="2457" y="1040"/>
                  <a:pt x="2490" y="1037"/>
                  <a:pt x="2522" y="1034"/>
                </a:cubicBezTo>
                <a:cubicBezTo>
                  <a:pt x="2545" y="1032"/>
                  <a:pt x="2568" y="1029"/>
                  <a:pt x="2590" y="1025"/>
                </a:cubicBezTo>
                <a:lnTo>
                  <a:pt x="2590" y="1025"/>
                </a:lnTo>
                <a:cubicBezTo>
                  <a:pt x="2612" y="1023"/>
                  <a:pt x="2633" y="1021"/>
                  <a:pt x="2655" y="1017"/>
                </a:cubicBezTo>
                <a:cubicBezTo>
                  <a:pt x="2687" y="1011"/>
                  <a:pt x="2720" y="1004"/>
                  <a:pt x="2754" y="1000"/>
                </a:cubicBezTo>
                <a:lnTo>
                  <a:pt x="2754" y="1000"/>
                </a:lnTo>
                <a:cubicBezTo>
                  <a:pt x="2725" y="1004"/>
                  <a:pt x="2717" y="1006"/>
                  <a:pt x="2719" y="1006"/>
                </a:cubicBezTo>
                <a:cubicBezTo>
                  <a:pt x="2724" y="1006"/>
                  <a:pt x="2776" y="1000"/>
                  <a:pt x="2790" y="998"/>
                </a:cubicBezTo>
                <a:cubicBezTo>
                  <a:pt x="2853" y="996"/>
                  <a:pt x="2914" y="990"/>
                  <a:pt x="2977" y="990"/>
                </a:cubicBezTo>
                <a:cubicBezTo>
                  <a:pt x="2997" y="989"/>
                  <a:pt x="3017" y="989"/>
                  <a:pt x="3036" y="989"/>
                </a:cubicBezTo>
                <a:close/>
                <a:moveTo>
                  <a:pt x="3033" y="0"/>
                </a:moveTo>
                <a:cubicBezTo>
                  <a:pt x="2855" y="0"/>
                  <a:pt x="2675" y="14"/>
                  <a:pt x="2498" y="40"/>
                </a:cubicBezTo>
                <a:lnTo>
                  <a:pt x="2498" y="40"/>
                </a:lnTo>
                <a:cubicBezTo>
                  <a:pt x="1906" y="92"/>
                  <a:pt x="1353" y="298"/>
                  <a:pt x="921" y="716"/>
                </a:cubicBezTo>
                <a:cubicBezTo>
                  <a:pt x="548" y="1074"/>
                  <a:pt x="295" y="1567"/>
                  <a:pt x="199" y="2073"/>
                </a:cubicBezTo>
                <a:cubicBezTo>
                  <a:pt x="1" y="3090"/>
                  <a:pt x="293" y="4249"/>
                  <a:pt x="1125" y="4914"/>
                </a:cubicBezTo>
                <a:cubicBezTo>
                  <a:pt x="1601" y="5295"/>
                  <a:pt x="2207" y="5480"/>
                  <a:pt x="2815" y="5480"/>
                </a:cubicBezTo>
                <a:cubicBezTo>
                  <a:pt x="3434" y="5480"/>
                  <a:pt x="4057" y="5289"/>
                  <a:pt x="4549" y="4919"/>
                </a:cubicBezTo>
                <a:cubicBezTo>
                  <a:pt x="5476" y="4221"/>
                  <a:pt x="5844" y="2983"/>
                  <a:pt x="5526" y="1874"/>
                </a:cubicBezTo>
                <a:cubicBezTo>
                  <a:pt x="5354" y="1274"/>
                  <a:pt x="4987" y="750"/>
                  <a:pt x="4469" y="402"/>
                </a:cubicBezTo>
                <a:cubicBezTo>
                  <a:pt x="4038" y="112"/>
                  <a:pt x="3538" y="0"/>
                  <a:pt x="30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5" name="Google Shape;9405;p26"/>
          <p:cNvSpPr/>
          <p:nvPr/>
        </p:nvSpPr>
        <p:spPr>
          <a:xfrm>
            <a:off x="2416525" y="4108438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6" name="Google Shape;9406;p26"/>
          <p:cNvGrpSpPr/>
          <p:nvPr/>
        </p:nvGrpSpPr>
        <p:grpSpPr>
          <a:xfrm>
            <a:off x="6538223" y="163649"/>
            <a:ext cx="1356637" cy="1528669"/>
            <a:chOff x="6638425" y="262025"/>
            <a:chExt cx="1356637" cy="1528669"/>
          </a:xfrm>
        </p:grpSpPr>
        <p:sp>
          <p:nvSpPr>
            <p:cNvPr id="9407" name="Google Shape;9407;p26"/>
            <p:cNvSpPr/>
            <p:nvPr/>
          </p:nvSpPr>
          <p:spPr>
            <a:xfrm>
              <a:off x="6766473" y="490494"/>
              <a:ext cx="1228589" cy="1300201"/>
            </a:xfrm>
            <a:custGeom>
              <a:avLst/>
              <a:gdLst/>
              <a:ahLst/>
              <a:cxnLst/>
              <a:rect l="l" t="t" r="r" b="b"/>
              <a:pathLst>
                <a:path w="34244" h="36240" extrusionOk="0">
                  <a:moveTo>
                    <a:pt x="10629" y="0"/>
                  </a:moveTo>
                  <a:cubicBezTo>
                    <a:pt x="9833" y="0"/>
                    <a:pt x="0" y="8812"/>
                    <a:pt x="284" y="9136"/>
                  </a:cubicBezTo>
                  <a:cubicBezTo>
                    <a:pt x="8459" y="18463"/>
                    <a:pt x="17432" y="27584"/>
                    <a:pt x="26416" y="36131"/>
                  </a:cubicBezTo>
                  <a:cubicBezTo>
                    <a:pt x="26496" y="36207"/>
                    <a:pt x="26692" y="36240"/>
                    <a:pt x="26890" y="36240"/>
                  </a:cubicBezTo>
                  <a:cubicBezTo>
                    <a:pt x="27102" y="36240"/>
                    <a:pt x="27316" y="36202"/>
                    <a:pt x="27390" y="36139"/>
                  </a:cubicBezTo>
                  <a:cubicBezTo>
                    <a:pt x="28573" y="35143"/>
                    <a:pt x="33730" y="30702"/>
                    <a:pt x="34136" y="30195"/>
                  </a:cubicBezTo>
                  <a:cubicBezTo>
                    <a:pt x="34243" y="30058"/>
                    <a:pt x="34206" y="29531"/>
                    <a:pt x="34110" y="29380"/>
                  </a:cubicBezTo>
                  <a:cubicBezTo>
                    <a:pt x="31722" y="25670"/>
                    <a:pt x="15163" y="5150"/>
                    <a:pt x="10670" y="15"/>
                  </a:cubicBezTo>
                  <a:cubicBezTo>
                    <a:pt x="10662" y="5"/>
                    <a:pt x="10648" y="0"/>
                    <a:pt x="106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26"/>
            <p:cNvSpPr/>
            <p:nvPr/>
          </p:nvSpPr>
          <p:spPr>
            <a:xfrm>
              <a:off x="6638425" y="262025"/>
              <a:ext cx="134038" cy="172571"/>
            </a:xfrm>
            <a:custGeom>
              <a:avLst/>
              <a:gdLst/>
              <a:ahLst/>
              <a:cxnLst/>
              <a:rect l="l" t="t" r="r" b="b"/>
              <a:pathLst>
                <a:path w="3736" h="4810" extrusionOk="0">
                  <a:moveTo>
                    <a:pt x="912" y="0"/>
                  </a:moveTo>
                  <a:cubicBezTo>
                    <a:pt x="834" y="0"/>
                    <a:pt x="757" y="35"/>
                    <a:pt x="716" y="108"/>
                  </a:cubicBezTo>
                  <a:cubicBezTo>
                    <a:pt x="338" y="770"/>
                    <a:pt x="249" y="1520"/>
                    <a:pt x="34" y="2240"/>
                  </a:cubicBezTo>
                  <a:cubicBezTo>
                    <a:pt x="0" y="2357"/>
                    <a:pt x="50" y="2450"/>
                    <a:pt x="125" y="2506"/>
                  </a:cubicBezTo>
                  <a:cubicBezTo>
                    <a:pt x="135" y="2526"/>
                    <a:pt x="143" y="2548"/>
                    <a:pt x="161" y="2568"/>
                  </a:cubicBezTo>
                  <a:cubicBezTo>
                    <a:pt x="698" y="3192"/>
                    <a:pt x="1384" y="3997"/>
                    <a:pt x="2006" y="4554"/>
                  </a:cubicBezTo>
                  <a:cubicBezTo>
                    <a:pt x="2209" y="4735"/>
                    <a:pt x="2367" y="4809"/>
                    <a:pt x="2504" y="4809"/>
                  </a:cubicBezTo>
                  <a:cubicBezTo>
                    <a:pt x="2785" y="4809"/>
                    <a:pt x="2972" y="4495"/>
                    <a:pt x="3259" y="4156"/>
                  </a:cubicBezTo>
                  <a:cubicBezTo>
                    <a:pt x="3736" y="3592"/>
                    <a:pt x="3718" y="3198"/>
                    <a:pt x="3271" y="2645"/>
                  </a:cubicBezTo>
                  <a:cubicBezTo>
                    <a:pt x="2569" y="1776"/>
                    <a:pt x="1833" y="927"/>
                    <a:pt x="1102" y="82"/>
                  </a:cubicBezTo>
                  <a:cubicBezTo>
                    <a:pt x="1054" y="29"/>
                    <a:pt x="983" y="0"/>
                    <a:pt x="9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26"/>
            <p:cNvSpPr/>
            <p:nvPr/>
          </p:nvSpPr>
          <p:spPr>
            <a:xfrm>
              <a:off x="6664042" y="326999"/>
              <a:ext cx="482409" cy="485494"/>
            </a:xfrm>
            <a:custGeom>
              <a:avLst/>
              <a:gdLst/>
              <a:ahLst/>
              <a:cxnLst/>
              <a:rect l="l" t="t" r="r" b="b"/>
              <a:pathLst>
                <a:path w="13446" h="13532" extrusionOk="0">
                  <a:moveTo>
                    <a:pt x="2810" y="0"/>
                  </a:moveTo>
                  <a:cubicBezTo>
                    <a:pt x="2498" y="0"/>
                    <a:pt x="0" y="2309"/>
                    <a:pt x="67" y="2417"/>
                  </a:cubicBezTo>
                  <a:cubicBezTo>
                    <a:pt x="435" y="3003"/>
                    <a:pt x="1087" y="3588"/>
                    <a:pt x="1527" y="4117"/>
                  </a:cubicBezTo>
                  <a:cubicBezTo>
                    <a:pt x="2258" y="4997"/>
                    <a:pt x="2746" y="6087"/>
                    <a:pt x="3089" y="7170"/>
                  </a:cubicBezTo>
                  <a:cubicBezTo>
                    <a:pt x="3662" y="8980"/>
                    <a:pt x="3797" y="11288"/>
                    <a:pt x="3201" y="13105"/>
                  </a:cubicBezTo>
                  <a:cubicBezTo>
                    <a:pt x="3169" y="13200"/>
                    <a:pt x="3199" y="13278"/>
                    <a:pt x="3252" y="13334"/>
                  </a:cubicBezTo>
                  <a:cubicBezTo>
                    <a:pt x="3280" y="13441"/>
                    <a:pt x="3384" y="13532"/>
                    <a:pt x="3499" y="13532"/>
                  </a:cubicBezTo>
                  <a:cubicBezTo>
                    <a:pt x="3548" y="13532"/>
                    <a:pt x="3599" y="13515"/>
                    <a:pt x="3648" y="13477"/>
                  </a:cubicBezTo>
                  <a:cubicBezTo>
                    <a:pt x="5565" y="11954"/>
                    <a:pt x="13042" y="5469"/>
                    <a:pt x="13372" y="4834"/>
                  </a:cubicBezTo>
                  <a:cubicBezTo>
                    <a:pt x="13406" y="4773"/>
                    <a:pt x="13406" y="4711"/>
                    <a:pt x="13392" y="4655"/>
                  </a:cubicBezTo>
                  <a:cubicBezTo>
                    <a:pt x="13446" y="4522"/>
                    <a:pt x="13384" y="4325"/>
                    <a:pt x="13197" y="4290"/>
                  </a:cubicBezTo>
                  <a:cubicBezTo>
                    <a:pt x="13022" y="4255"/>
                    <a:pt x="12847" y="4241"/>
                    <a:pt x="12672" y="4241"/>
                  </a:cubicBezTo>
                  <a:cubicBezTo>
                    <a:pt x="12227" y="4241"/>
                    <a:pt x="11783" y="4332"/>
                    <a:pt x="11342" y="4409"/>
                  </a:cubicBezTo>
                  <a:cubicBezTo>
                    <a:pt x="10969" y="4474"/>
                    <a:pt x="10579" y="4505"/>
                    <a:pt x="10182" y="4505"/>
                  </a:cubicBezTo>
                  <a:cubicBezTo>
                    <a:pt x="9292" y="4505"/>
                    <a:pt x="8374" y="4351"/>
                    <a:pt x="7565" y="4097"/>
                  </a:cubicBezTo>
                  <a:cubicBezTo>
                    <a:pt x="5539" y="3462"/>
                    <a:pt x="4175" y="1546"/>
                    <a:pt x="2835" y="9"/>
                  </a:cubicBezTo>
                  <a:cubicBezTo>
                    <a:pt x="2830" y="3"/>
                    <a:pt x="2821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26"/>
            <p:cNvSpPr/>
            <p:nvPr/>
          </p:nvSpPr>
          <p:spPr>
            <a:xfrm>
              <a:off x="6765827" y="474528"/>
              <a:ext cx="399891" cy="351671"/>
            </a:xfrm>
            <a:custGeom>
              <a:avLst/>
              <a:gdLst/>
              <a:ahLst/>
              <a:cxnLst/>
              <a:rect l="l" t="t" r="r" b="b"/>
              <a:pathLst>
                <a:path w="11146" h="9802" extrusionOk="0">
                  <a:moveTo>
                    <a:pt x="10393" y="1"/>
                  </a:moveTo>
                  <a:cubicBezTo>
                    <a:pt x="10112" y="1"/>
                    <a:pt x="3443" y="6015"/>
                    <a:pt x="280" y="8943"/>
                  </a:cubicBezTo>
                  <a:cubicBezTo>
                    <a:pt x="235" y="8985"/>
                    <a:pt x="201" y="9029"/>
                    <a:pt x="175" y="9076"/>
                  </a:cubicBezTo>
                  <a:cubicBezTo>
                    <a:pt x="0" y="9400"/>
                    <a:pt x="285" y="9802"/>
                    <a:pt x="614" y="9802"/>
                  </a:cubicBezTo>
                  <a:cubicBezTo>
                    <a:pt x="715" y="9802"/>
                    <a:pt x="821" y="9763"/>
                    <a:pt x="918" y="9673"/>
                  </a:cubicBezTo>
                  <a:cubicBezTo>
                    <a:pt x="4167" y="6667"/>
                    <a:pt x="7358" y="3625"/>
                    <a:pt x="10809" y="857"/>
                  </a:cubicBezTo>
                  <a:cubicBezTo>
                    <a:pt x="11145" y="589"/>
                    <a:pt x="10931" y="36"/>
                    <a:pt x="10521" y="9"/>
                  </a:cubicBezTo>
                  <a:lnTo>
                    <a:pt x="10394" y="1"/>
                  </a:lnTo>
                  <a:cubicBezTo>
                    <a:pt x="10394" y="1"/>
                    <a:pt x="10393" y="1"/>
                    <a:pt x="10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1" name="Google Shape;9411;p26"/>
          <p:cNvSpPr/>
          <p:nvPr/>
        </p:nvSpPr>
        <p:spPr>
          <a:xfrm>
            <a:off x="5865550" y="1010525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2" name="Google Shape;9412;p26"/>
          <p:cNvSpPr/>
          <p:nvPr/>
        </p:nvSpPr>
        <p:spPr>
          <a:xfrm>
            <a:off x="7934475" y="805838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3" name="Google Shape;9413;p26"/>
          <p:cNvSpPr/>
          <p:nvPr/>
        </p:nvSpPr>
        <p:spPr>
          <a:xfrm>
            <a:off x="6876475" y="1997425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rgbClr val="79CDBE"/>
        </a:solidFill>
        <a:effectLst/>
      </p:bgPr>
    </p:bg>
    <p:spTree>
      <p:nvGrpSpPr>
        <p:cNvPr id="1" name="Shape 9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5" name="Google Shape;9415;p27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9416" name="Google Shape;9416;p27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27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27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27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27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27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27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27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27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27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27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27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27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27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27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27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27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27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27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27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27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27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27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27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27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27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27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27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27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27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27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27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27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27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27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27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27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27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27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27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27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27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27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27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27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27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27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27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27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27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27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27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27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27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27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27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27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27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27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27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27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27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27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27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27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27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27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27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27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27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27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27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27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27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27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27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27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27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27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27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27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27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27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27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27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27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27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27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27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27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27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27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27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27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27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27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27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27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27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27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27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27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27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27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27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27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27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27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27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27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27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27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27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27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27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27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27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27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27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27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27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27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27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27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27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27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27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27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27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27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27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27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27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27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27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27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27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27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27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27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27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27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27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27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27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27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27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27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27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27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27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27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27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27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27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27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27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27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27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27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27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27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27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27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27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27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27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27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27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27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27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27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27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27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27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27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27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27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27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27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27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27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27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27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27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27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27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27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27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27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27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27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27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27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27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27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27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27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27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27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27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27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27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27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27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27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27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27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27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27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27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27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27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27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27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27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27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27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27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27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27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27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27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27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27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27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27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27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27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27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27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27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27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27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27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27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27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27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27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27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27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27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27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27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27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27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27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27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27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27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27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27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27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27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27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27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27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27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27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27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27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27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27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27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27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27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27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27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27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27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27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27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27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27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27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27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27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27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27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27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27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27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27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27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27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27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27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27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27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27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27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27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27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27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27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27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27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27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27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27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27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27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27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27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27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27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27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27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27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27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27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27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27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27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27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27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27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27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27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27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27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27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27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27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27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27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27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27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27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27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27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27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27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27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27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27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27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27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27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27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27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27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27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27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27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27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27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27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27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27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27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27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27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27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27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27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27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27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27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27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6" name="Google Shape;9776;p27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7" name="Google Shape;9777;p27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9778" name="Google Shape;9778;p27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27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27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27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27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27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27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27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27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27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27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27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27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27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27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27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27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27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6" name="Google Shape;9796;p27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7" name="Google Shape;9797;p27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8" name="Google Shape;9798;p27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9" name="Google Shape;9799;p27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00" name="Google Shape;9800;p27"/>
          <p:cNvGrpSpPr/>
          <p:nvPr/>
        </p:nvGrpSpPr>
        <p:grpSpPr>
          <a:xfrm>
            <a:off x="2061088" y="4050081"/>
            <a:ext cx="1055760" cy="753780"/>
            <a:chOff x="3308425" y="649500"/>
            <a:chExt cx="947975" cy="676825"/>
          </a:xfrm>
        </p:grpSpPr>
        <p:sp>
          <p:nvSpPr>
            <p:cNvPr id="9801" name="Google Shape;9801;p27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27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27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4" name="Google Shape;9804;p27"/>
          <p:cNvSpPr/>
          <p:nvPr/>
        </p:nvSpPr>
        <p:spPr>
          <a:xfrm rot="-900008">
            <a:off x="7239138" y="467741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" name="Google Shape;1193;p5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1194" name="Google Shape;1194;p5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4" name="Google Shape;1554;p5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5" name="Google Shape;1555;p5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1556" name="Google Shape;1556;p5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4" name="Google Shape;1574;p5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350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1575" name="Google Shape;1575;p5"/>
          <p:cNvSpPr txBox="1">
            <a:spLocks noGrp="1"/>
          </p:cNvSpPr>
          <p:nvPr>
            <p:ph type="subTitle" idx="1"/>
          </p:nvPr>
        </p:nvSpPr>
        <p:spPr>
          <a:xfrm>
            <a:off x="1270650" y="1202075"/>
            <a:ext cx="35004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1576" name="Google Shape;1576;p5"/>
          <p:cNvSpPr txBox="1">
            <a:spLocks noGrp="1"/>
          </p:cNvSpPr>
          <p:nvPr>
            <p:ph type="subTitle" idx="2"/>
          </p:nvPr>
        </p:nvSpPr>
        <p:spPr>
          <a:xfrm>
            <a:off x="1270650" y="1514375"/>
            <a:ext cx="35004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7" name="Google Shape;1577;p5"/>
          <p:cNvSpPr txBox="1">
            <a:spLocks noGrp="1"/>
          </p:cNvSpPr>
          <p:nvPr>
            <p:ph type="title" idx="3"/>
          </p:nvPr>
        </p:nvSpPr>
        <p:spPr>
          <a:xfrm>
            <a:off x="4771050" y="629375"/>
            <a:ext cx="3500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1578" name="Google Shape;1578;p5"/>
          <p:cNvSpPr txBox="1">
            <a:spLocks noGrp="1"/>
          </p:cNvSpPr>
          <p:nvPr>
            <p:ph type="subTitle" idx="4"/>
          </p:nvPr>
        </p:nvSpPr>
        <p:spPr>
          <a:xfrm>
            <a:off x="4771050" y="1202075"/>
            <a:ext cx="3500400" cy="3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b="1">
                <a:solidFill>
                  <a:schemeClr val="accent2"/>
                </a:solidFill>
                <a:highlight>
                  <a:schemeClr val="lt2"/>
                </a:highlight>
              </a:defRPr>
            </a:lvl9pPr>
          </a:lstStyle>
          <a:p>
            <a:endParaRPr/>
          </a:p>
        </p:txBody>
      </p:sp>
      <p:sp>
        <p:nvSpPr>
          <p:cNvPr id="1579" name="Google Shape;1579;p5"/>
          <p:cNvSpPr txBox="1">
            <a:spLocks noGrp="1"/>
          </p:cNvSpPr>
          <p:nvPr>
            <p:ph type="subTitle" idx="5"/>
          </p:nvPr>
        </p:nvSpPr>
        <p:spPr>
          <a:xfrm>
            <a:off x="4771050" y="1514375"/>
            <a:ext cx="3500400" cy="29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1" name="Google Shape;1581;p6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1582" name="Google Shape;1582;p6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2" name="Google Shape;1942;p6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3" name="Google Shape;1943;p6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1944" name="Google Shape;1944;p6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6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6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6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6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6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8" name="Google Shape;1968;p7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1969" name="Google Shape;1969;p7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9" name="Google Shape;2329;p7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0" name="Google Shape;2330;p7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2331" name="Google Shape;2331;p7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9" name="Google Shape;2349;p7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2350" name="Google Shape;2350;p7"/>
          <p:cNvSpPr txBox="1">
            <a:spLocks noGrp="1"/>
          </p:cNvSpPr>
          <p:nvPr>
            <p:ph type="body" idx="1"/>
          </p:nvPr>
        </p:nvSpPr>
        <p:spPr>
          <a:xfrm>
            <a:off x="1270650" y="1202075"/>
            <a:ext cx="3301500" cy="340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2" name="Google Shape;2352;p8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2353" name="Google Shape;2353;p8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8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8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8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8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8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8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8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3" name="Google Shape;2713;p8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4" name="Google Shape;2714;p8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2715" name="Google Shape;2715;p8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3" name="Google Shape;2733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5" name="Google Shape;2735;p9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2736" name="Google Shape;2736;p9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9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9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9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9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9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9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9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9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9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9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9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9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9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9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9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9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9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9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9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9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9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9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9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9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9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9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9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9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9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9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9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9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9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9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9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9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9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9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9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9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9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9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9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9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9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9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9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9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9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9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9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9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9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9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9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9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9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9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9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9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9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9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9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9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9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9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9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9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9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9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9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9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9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9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9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9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9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9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9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9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9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9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9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9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9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9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9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9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9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9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9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9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9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9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9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9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9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9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9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9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9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9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9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9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9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9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9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9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9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9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9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9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9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9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9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9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9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9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9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9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9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9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9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9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9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9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9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9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9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9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9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9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9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9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9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9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9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9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9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9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9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9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9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9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9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9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9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9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9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9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9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9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9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9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9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9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9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9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9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9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9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9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9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9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9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9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9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9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9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9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9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9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9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9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9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9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9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6" name="Google Shape;3096;p9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7" name="Google Shape;3097;p9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3098" name="Google Shape;3098;p9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9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9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9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9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9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9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9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9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9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9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9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9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9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9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9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9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9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6" name="Google Shape;3116;p9"/>
          <p:cNvSpPr txBox="1">
            <a:spLocks noGrp="1"/>
          </p:cNvSpPr>
          <p:nvPr>
            <p:ph type="title"/>
          </p:nvPr>
        </p:nvSpPr>
        <p:spPr>
          <a:xfrm>
            <a:off x="1747800" y="1924800"/>
            <a:ext cx="5648400" cy="12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17" name="Google Shape;3117;p9"/>
          <p:cNvSpPr/>
          <p:nvPr/>
        </p:nvSpPr>
        <p:spPr>
          <a:xfrm>
            <a:off x="8428900" y="1041975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7"/>
                </a:cubicBezTo>
                <a:lnTo>
                  <a:pt x="5749" y="5752"/>
                </a:lnTo>
                <a:cubicBezTo>
                  <a:pt x="5749" y="2576"/>
                  <a:pt x="3176" y="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3118;p9"/>
          <p:cNvSpPr/>
          <p:nvPr/>
        </p:nvSpPr>
        <p:spPr>
          <a:xfrm>
            <a:off x="8428900" y="2620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0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3119;p9"/>
          <p:cNvSpPr/>
          <p:nvPr/>
        </p:nvSpPr>
        <p:spPr>
          <a:xfrm>
            <a:off x="8428900" y="18119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0"/>
                </a:moveTo>
                <a:lnTo>
                  <a:pt x="0" y="25897"/>
                </a:lnTo>
                <a:cubicBezTo>
                  <a:pt x="3176" y="25897"/>
                  <a:pt x="5749" y="23320"/>
                  <a:pt x="5749" y="20147"/>
                </a:cubicBezTo>
                <a:lnTo>
                  <a:pt x="5749" y="5749"/>
                </a:lnTo>
                <a:cubicBezTo>
                  <a:pt x="5749" y="2574"/>
                  <a:pt x="3176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3120;p9"/>
          <p:cNvSpPr/>
          <p:nvPr/>
        </p:nvSpPr>
        <p:spPr>
          <a:xfrm>
            <a:off x="8428900" y="3454000"/>
            <a:ext cx="143750" cy="647425"/>
          </a:xfrm>
          <a:custGeom>
            <a:avLst/>
            <a:gdLst/>
            <a:ahLst/>
            <a:cxnLst/>
            <a:rect l="l" t="t" r="r" b="b"/>
            <a:pathLst>
              <a:path w="5750" h="25897" extrusionOk="0">
                <a:moveTo>
                  <a:pt x="0" y="1"/>
                </a:moveTo>
                <a:lnTo>
                  <a:pt x="0" y="25897"/>
                </a:lnTo>
                <a:cubicBezTo>
                  <a:pt x="3176" y="25897"/>
                  <a:pt x="5749" y="23323"/>
                  <a:pt x="5749" y="20148"/>
                </a:cubicBezTo>
                <a:lnTo>
                  <a:pt x="5749" y="5752"/>
                </a:lnTo>
                <a:cubicBezTo>
                  <a:pt x="5749" y="2577"/>
                  <a:pt x="3176" y="1"/>
                  <a:pt x="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3121;p9"/>
          <p:cNvSpPr/>
          <p:nvPr/>
        </p:nvSpPr>
        <p:spPr>
          <a:xfrm rot="-900008">
            <a:off x="1818499" y="4153738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2" name="Google Shape;3122;p9"/>
          <p:cNvGrpSpPr/>
          <p:nvPr/>
        </p:nvGrpSpPr>
        <p:grpSpPr>
          <a:xfrm>
            <a:off x="6340450" y="4088531"/>
            <a:ext cx="1055760" cy="753780"/>
            <a:chOff x="3308425" y="649500"/>
            <a:chExt cx="947975" cy="676825"/>
          </a:xfrm>
        </p:grpSpPr>
        <p:sp>
          <p:nvSpPr>
            <p:cNvPr id="3123" name="Google Shape;3123;p9"/>
            <p:cNvSpPr/>
            <p:nvPr/>
          </p:nvSpPr>
          <p:spPr>
            <a:xfrm>
              <a:off x="3308425" y="649500"/>
              <a:ext cx="947975" cy="676275"/>
            </a:xfrm>
            <a:custGeom>
              <a:avLst/>
              <a:gdLst/>
              <a:ahLst/>
              <a:cxnLst/>
              <a:rect l="l" t="t" r="r" b="b"/>
              <a:pathLst>
                <a:path w="37919" h="27051" extrusionOk="0">
                  <a:moveTo>
                    <a:pt x="12816" y="19976"/>
                  </a:moveTo>
                  <a:cubicBezTo>
                    <a:pt x="12818" y="19976"/>
                    <a:pt x="12821" y="19976"/>
                    <a:pt x="12824" y="19976"/>
                  </a:cubicBezTo>
                  <a:lnTo>
                    <a:pt x="12824" y="19976"/>
                  </a:lnTo>
                  <a:cubicBezTo>
                    <a:pt x="12815" y="19979"/>
                    <a:pt x="12808" y="19979"/>
                    <a:pt x="12804" y="19979"/>
                  </a:cubicBezTo>
                  <a:cubicBezTo>
                    <a:pt x="12796" y="19979"/>
                    <a:pt x="12800" y="19976"/>
                    <a:pt x="12816" y="19976"/>
                  </a:cubicBezTo>
                  <a:close/>
                  <a:moveTo>
                    <a:pt x="23205" y="24113"/>
                  </a:moveTo>
                  <a:cubicBezTo>
                    <a:pt x="23209" y="24113"/>
                    <a:pt x="23211" y="24115"/>
                    <a:pt x="23210" y="24120"/>
                  </a:cubicBezTo>
                  <a:cubicBezTo>
                    <a:pt x="23210" y="24121"/>
                    <a:pt x="23207" y="24122"/>
                    <a:pt x="23199" y="24122"/>
                  </a:cubicBezTo>
                  <a:cubicBezTo>
                    <a:pt x="23195" y="24122"/>
                    <a:pt x="23190" y="24121"/>
                    <a:pt x="23183" y="24121"/>
                  </a:cubicBezTo>
                  <a:lnTo>
                    <a:pt x="23183" y="24121"/>
                  </a:lnTo>
                  <a:cubicBezTo>
                    <a:pt x="23192" y="24116"/>
                    <a:pt x="23200" y="24113"/>
                    <a:pt x="23205" y="24113"/>
                  </a:cubicBezTo>
                  <a:close/>
                  <a:moveTo>
                    <a:pt x="36242" y="1377"/>
                  </a:moveTo>
                  <a:cubicBezTo>
                    <a:pt x="35424" y="2822"/>
                    <a:pt x="34606" y="4266"/>
                    <a:pt x="33786" y="5709"/>
                  </a:cubicBezTo>
                  <a:cubicBezTo>
                    <a:pt x="31759" y="9274"/>
                    <a:pt x="29728" y="12836"/>
                    <a:pt x="27681" y="16390"/>
                  </a:cubicBezTo>
                  <a:cubicBezTo>
                    <a:pt x="26227" y="18914"/>
                    <a:pt x="24824" y="21495"/>
                    <a:pt x="23229" y="23934"/>
                  </a:cubicBezTo>
                  <a:cubicBezTo>
                    <a:pt x="23191" y="23992"/>
                    <a:pt x="23148" y="24050"/>
                    <a:pt x="23106" y="24108"/>
                  </a:cubicBezTo>
                  <a:lnTo>
                    <a:pt x="23106" y="24108"/>
                  </a:lnTo>
                  <a:cubicBezTo>
                    <a:pt x="23088" y="24104"/>
                    <a:pt x="23067" y="24099"/>
                    <a:pt x="23044" y="24092"/>
                  </a:cubicBezTo>
                  <a:cubicBezTo>
                    <a:pt x="22905" y="24054"/>
                    <a:pt x="22768" y="24012"/>
                    <a:pt x="22633" y="23962"/>
                  </a:cubicBezTo>
                  <a:cubicBezTo>
                    <a:pt x="22302" y="23842"/>
                    <a:pt x="21982" y="23692"/>
                    <a:pt x="21664" y="23540"/>
                  </a:cubicBezTo>
                  <a:cubicBezTo>
                    <a:pt x="19793" y="22645"/>
                    <a:pt x="18001" y="21587"/>
                    <a:pt x="16189" y="20578"/>
                  </a:cubicBezTo>
                  <a:cubicBezTo>
                    <a:pt x="15443" y="20163"/>
                    <a:pt x="14697" y="19740"/>
                    <a:pt x="13928" y="19365"/>
                  </a:cubicBezTo>
                  <a:cubicBezTo>
                    <a:pt x="13607" y="19207"/>
                    <a:pt x="13229" y="18985"/>
                    <a:pt x="12857" y="18985"/>
                  </a:cubicBezTo>
                  <a:cubicBezTo>
                    <a:pt x="12737" y="18985"/>
                    <a:pt x="12617" y="19009"/>
                    <a:pt x="12500" y="19066"/>
                  </a:cubicBezTo>
                  <a:cubicBezTo>
                    <a:pt x="12209" y="19207"/>
                    <a:pt x="11959" y="19472"/>
                    <a:pt x="11729" y="19693"/>
                  </a:cubicBezTo>
                  <a:cubicBezTo>
                    <a:pt x="11318" y="20094"/>
                    <a:pt x="10928" y="20513"/>
                    <a:pt x="10534" y="20928"/>
                  </a:cubicBezTo>
                  <a:cubicBezTo>
                    <a:pt x="9428" y="22101"/>
                    <a:pt x="8325" y="23277"/>
                    <a:pt x="7166" y="24400"/>
                  </a:cubicBezTo>
                  <a:cubicBezTo>
                    <a:pt x="6929" y="24629"/>
                    <a:pt x="6690" y="24856"/>
                    <a:pt x="6448" y="25080"/>
                  </a:cubicBezTo>
                  <a:lnTo>
                    <a:pt x="6448" y="25080"/>
                  </a:lnTo>
                  <a:cubicBezTo>
                    <a:pt x="7055" y="22855"/>
                    <a:pt x="7613" y="20617"/>
                    <a:pt x="8177" y="18381"/>
                  </a:cubicBezTo>
                  <a:cubicBezTo>
                    <a:pt x="8331" y="17766"/>
                    <a:pt x="8727" y="16974"/>
                    <a:pt x="8278" y="16415"/>
                  </a:cubicBezTo>
                  <a:cubicBezTo>
                    <a:pt x="7575" y="15537"/>
                    <a:pt x="6292" y="15010"/>
                    <a:pt x="5320" y="14501"/>
                  </a:cubicBezTo>
                  <a:cubicBezTo>
                    <a:pt x="4122" y="13870"/>
                    <a:pt x="2890" y="13287"/>
                    <a:pt x="1708" y="12620"/>
                  </a:cubicBezTo>
                  <a:lnTo>
                    <a:pt x="1708" y="12620"/>
                  </a:lnTo>
                  <a:cubicBezTo>
                    <a:pt x="6998" y="10932"/>
                    <a:pt x="12278" y="9210"/>
                    <a:pt x="17556" y="7490"/>
                  </a:cubicBezTo>
                  <a:cubicBezTo>
                    <a:pt x="23048" y="5699"/>
                    <a:pt x="28536" y="3904"/>
                    <a:pt x="34026" y="2105"/>
                  </a:cubicBezTo>
                  <a:cubicBezTo>
                    <a:pt x="34765" y="1863"/>
                    <a:pt x="35503" y="1620"/>
                    <a:pt x="36242" y="1377"/>
                  </a:cubicBezTo>
                  <a:close/>
                  <a:moveTo>
                    <a:pt x="37319" y="0"/>
                  </a:moveTo>
                  <a:cubicBezTo>
                    <a:pt x="37273" y="0"/>
                    <a:pt x="37225" y="7"/>
                    <a:pt x="37176" y="23"/>
                  </a:cubicBezTo>
                  <a:cubicBezTo>
                    <a:pt x="33967" y="1077"/>
                    <a:pt x="30757" y="2128"/>
                    <a:pt x="27546" y="3179"/>
                  </a:cubicBezTo>
                  <a:cubicBezTo>
                    <a:pt x="21382" y="5195"/>
                    <a:pt x="15218" y="7209"/>
                    <a:pt x="9047" y="9209"/>
                  </a:cubicBezTo>
                  <a:cubicBezTo>
                    <a:pt x="6184" y="10137"/>
                    <a:pt x="3319" y="11064"/>
                    <a:pt x="452" y="11976"/>
                  </a:cubicBezTo>
                  <a:lnTo>
                    <a:pt x="452" y="11976"/>
                  </a:lnTo>
                  <a:cubicBezTo>
                    <a:pt x="371" y="11985"/>
                    <a:pt x="297" y="12018"/>
                    <a:pt x="233" y="12067"/>
                  </a:cubicBezTo>
                  <a:lnTo>
                    <a:pt x="233" y="12067"/>
                  </a:lnTo>
                  <a:cubicBezTo>
                    <a:pt x="111" y="12148"/>
                    <a:pt x="46" y="12272"/>
                    <a:pt x="28" y="12402"/>
                  </a:cubicBezTo>
                  <a:lnTo>
                    <a:pt x="28" y="12402"/>
                  </a:lnTo>
                  <a:cubicBezTo>
                    <a:pt x="0" y="12540"/>
                    <a:pt x="26" y="12688"/>
                    <a:pt x="128" y="12807"/>
                  </a:cubicBezTo>
                  <a:lnTo>
                    <a:pt x="128" y="12807"/>
                  </a:lnTo>
                  <a:cubicBezTo>
                    <a:pt x="180" y="12878"/>
                    <a:pt x="249" y="12934"/>
                    <a:pt x="332" y="12964"/>
                  </a:cubicBezTo>
                  <a:lnTo>
                    <a:pt x="332" y="12964"/>
                  </a:lnTo>
                  <a:cubicBezTo>
                    <a:pt x="1532" y="13711"/>
                    <a:pt x="2813" y="14326"/>
                    <a:pt x="4069" y="14970"/>
                  </a:cubicBezTo>
                  <a:cubicBezTo>
                    <a:pt x="5152" y="15529"/>
                    <a:pt x="6416" y="16055"/>
                    <a:pt x="7339" y="16873"/>
                  </a:cubicBezTo>
                  <a:cubicBezTo>
                    <a:pt x="7383" y="16913"/>
                    <a:pt x="7435" y="16989"/>
                    <a:pt x="7487" y="17027"/>
                  </a:cubicBezTo>
                  <a:lnTo>
                    <a:pt x="7487" y="17027"/>
                  </a:lnTo>
                  <a:cubicBezTo>
                    <a:pt x="7393" y="17359"/>
                    <a:pt x="7319" y="17699"/>
                    <a:pt x="7235" y="18033"/>
                  </a:cubicBezTo>
                  <a:cubicBezTo>
                    <a:pt x="6913" y="19321"/>
                    <a:pt x="6584" y="20606"/>
                    <a:pt x="6254" y="21891"/>
                  </a:cubicBezTo>
                  <a:cubicBezTo>
                    <a:pt x="5860" y="23410"/>
                    <a:pt x="5464" y="24931"/>
                    <a:pt x="5034" y="26439"/>
                  </a:cubicBezTo>
                  <a:cubicBezTo>
                    <a:pt x="4930" y="26803"/>
                    <a:pt x="5214" y="27050"/>
                    <a:pt x="5517" y="27050"/>
                  </a:cubicBezTo>
                  <a:cubicBezTo>
                    <a:pt x="5639" y="27050"/>
                    <a:pt x="5763" y="27011"/>
                    <a:pt x="5866" y="26924"/>
                  </a:cubicBezTo>
                  <a:cubicBezTo>
                    <a:pt x="8247" y="24910"/>
                    <a:pt x="10227" y="22525"/>
                    <a:pt x="12464" y="20370"/>
                  </a:cubicBezTo>
                  <a:cubicBezTo>
                    <a:pt x="12589" y="20250"/>
                    <a:pt x="12713" y="20123"/>
                    <a:pt x="12852" y="20018"/>
                  </a:cubicBezTo>
                  <a:cubicBezTo>
                    <a:pt x="12863" y="20009"/>
                    <a:pt x="12877" y="19999"/>
                    <a:pt x="12890" y="19990"/>
                  </a:cubicBezTo>
                  <a:lnTo>
                    <a:pt x="12890" y="19990"/>
                  </a:lnTo>
                  <a:cubicBezTo>
                    <a:pt x="12900" y="19993"/>
                    <a:pt x="12910" y="19997"/>
                    <a:pt x="12921" y="20001"/>
                  </a:cubicBezTo>
                  <a:cubicBezTo>
                    <a:pt x="13088" y="20068"/>
                    <a:pt x="13031" y="20039"/>
                    <a:pt x="13176" y="20106"/>
                  </a:cubicBezTo>
                  <a:cubicBezTo>
                    <a:pt x="13893" y="20437"/>
                    <a:pt x="14584" y="20827"/>
                    <a:pt x="15275" y="21210"/>
                  </a:cubicBezTo>
                  <a:cubicBezTo>
                    <a:pt x="17105" y="22224"/>
                    <a:pt x="18913" y="23285"/>
                    <a:pt x="20786" y="24217"/>
                  </a:cubicBezTo>
                  <a:cubicBezTo>
                    <a:pt x="21424" y="24535"/>
                    <a:pt x="22098" y="24897"/>
                    <a:pt x="22800" y="25057"/>
                  </a:cubicBezTo>
                  <a:cubicBezTo>
                    <a:pt x="22930" y="25087"/>
                    <a:pt x="23053" y="25105"/>
                    <a:pt x="23169" y="25105"/>
                  </a:cubicBezTo>
                  <a:cubicBezTo>
                    <a:pt x="23448" y="25105"/>
                    <a:pt x="23685" y="25004"/>
                    <a:pt x="23880" y="24741"/>
                  </a:cubicBezTo>
                  <a:cubicBezTo>
                    <a:pt x="24388" y="24059"/>
                    <a:pt x="24801" y="23292"/>
                    <a:pt x="25237" y="22563"/>
                  </a:cubicBezTo>
                  <a:cubicBezTo>
                    <a:pt x="26092" y="21124"/>
                    <a:pt x="26933" y="19677"/>
                    <a:pt x="27771" y="18227"/>
                  </a:cubicBezTo>
                  <a:cubicBezTo>
                    <a:pt x="29844" y="14642"/>
                    <a:pt x="31898" y="11043"/>
                    <a:pt x="33946" y="7443"/>
                  </a:cubicBezTo>
                  <a:cubicBezTo>
                    <a:pt x="35191" y="5254"/>
                    <a:pt x="36493" y="3084"/>
                    <a:pt x="37679" y="860"/>
                  </a:cubicBezTo>
                  <a:cubicBezTo>
                    <a:pt x="37698" y="826"/>
                    <a:pt x="37717" y="790"/>
                    <a:pt x="37738" y="754"/>
                  </a:cubicBezTo>
                  <a:cubicBezTo>
                    <a:pt x="37919" y="436"/>
                    <a:pt x="37673" y="0"/>
                    <a:pt x="37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9"/>
            <p:cNvSpPr/>
            <p:nvPr/>
          </p:nvSpPr>
          <p:spPr>
            <a:xfrm>
              <a:off x="3492300" y="863350"/>
              <a:ext cx="474450" cy="278325"/>
            </a:xfrm>
            <a:custGeom>
              <a:avLst/>
              <a:gdLst/>
              <a:ahLst/>
              <a:cxnLst/>
              <a:rect l="l" t="t" r="r" b="b"/>
              <a:pathLst>
                <a:path w="18978" h="11133" extrusionOk="0">
                  <a:moveTo>
                    <a:pt x="18335" y="1"/>
                  </a:moveTo>
                  <a:cubicBezTo>
                    <a:pt x="18285" y="1"/>
                    <a:pt x="18233" y="10"/>
                    <a:pt x="18179" y="31"/>
                  </a:cubicBezTo>
                  <a:cubicBezTo>
                    <a:pt x="15036" y="1249"/>
                    <a:pt x="11985" y="2675"/>
                    <a:pt x="8954" y="4143"/>
                  </a:cubicBezTo>
                  <a:cubicBezTo>
                    <a:pt x="6184" y="5485"/>
                    <a:pt x="3415" y="6829"/>
                    <a:pt x="534" y="7916"/>
                  </a:cubicBezTo>
                  <a:cubicBezTo>
                    <a:pt x="1" y="8116"/>
                    <a:pt x="152" y="8911"/>
                    <a:pt x="623" y="8911"/>
                  </a:cubicBezTo>
                  <a:cubicBezTo>
                    <a:pt x="678" y="8911"/>
                    <a:pt x="737" y="8900"/>
                    <a:pt x="799" y="8877"/>
                  </a:cubicBezTo>
                  <a:cubicBezTo>
                    <a:pt x="5885" y="6960"/>
                    <a:pt x="10658" y="4331"/>
                    <a:pt x="15633" y="2155"/>
                  </a:cubicBezTo>
                  <a:lnTo>
                    <a:pt x="15633" y="2155"/>
                  </a:lnTo>
                  <a:cubicBezTo>
                    <a:pt x="12206" y="4952"/>
                    <a:pt x="8533" y="7433"/>
                    <a:pt x="5160" y="10303"/>
                  </a:cubicBezTo>
                  <a:cubicBezTo>
                    <a:pt x="4776" y="10629"/>
                    <a:pt x="5131" y="11132"/>
                    <a:pt x="5535" y="11132"/>
                  </a:cubicBezTo>
                  <a:cubicBezTo>
                    <a:pt x="5646" y="11132"/>
                    <a:pt x="5760" y="11095"/>
                    <a:pt x="5863" y="11007"/>
                  </a:cubicBezTo>
                  <a:cubicBezTo>
                    <a:pt x="10016" y="7474"/>
                    <a:pt x="14621" y="4533"/>
                    <a:pt x="18664" y="863"/>
                  </a:cubicBezTo>
                  <a:cubicBezTo>
                    <a:pt x="18977" y="577"/>
                    <a:pt x="18723" y="1"/>
                    <a:pt x="18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9"/>
            <p:cNvSpPr/>
            <p:nvPr/>
          </p:nvSpPr>
          <p:spPr>
            <a:xfrm>
              <a:off x="3428775" y="1197550"/>
              <a:ext cx="352850" cy="128775"/>
            </a:xfrm>
            <a:custGeom>
              <a:avLst/>
              <a:gdLst/>
              <a:ahLst/>
              <a:cxnLst/>
              <a:rect l="l" t="t" r="r" b="b"/>
              <a:pathLst>
                <a:path w="14114" h="5151" extrusionOk="0">
                  <a:moveTo>
                    <a:pt x="13430" y="0"/>
                  </a:moveTo>
                  <a:cubicBezTo>
                    <a:pt x="13384" y="0"/>
                    <a:pt x="13335" y="7"/>
                    <a:pt x="13283" y="21"/>
                  </a:cubicBezTo>
                  <a:cubicBezTo>
                    <a:pt x="8994" y="1241"/>
                    <a:pt x="4865" y="2969"/>
                    <a:pt x="568" y="4169"/>
                  </a:cubicBezTo>
                  <a:cubicBezTo>
                    <a:pt x="1" y="4328"/>
                    <a:pt x="175" y="5151"/>
                    <a:pt x="688" y="5151"/>
                  </a:cubicBezTo>
                  <a:cubicBezTo>
                    <a:pt x="734" y="5151"/>
                    <a:pt x="782" y="5144"/>
                    <a:pt x="833" y="5130"/>
                  </a:cubicBezTo>
                  <a:cubicBezTo>
                    <a:pt x="5131" y="3929"/>
                    <a:pt x="9260" y="2202"/>
                    <a:pt x="13549" y="982"/>
                  </a:cubicBezTo>
                  <a:cubicBezTo>
                    <a:pt x="14113" y="822"/>
                    <a:pt x="13940" y="0"/>
                    <a:pt x="1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6" name="Google Shape;3126;p9"/>
          <p:cNvSpPr/>
          <p:nvPr/>
        </p:nvSpPr>
        <p:spPr>
          <a:xfrm>
            <a:off x="7725050" y="845325"/>
            <a:ext cx="146125" cy="136975"/>
          </a:xfrm>
          <a:custGeom>
            <a:avLst/>
            <a:gdLst/>
            <a:ahLst/>
            <a:cxnLst/>
            <a:rect l="l" t="t" r="r" b="b"/>
            <a:pathLst>
              <a:path w="5845" h="5479" extrusionOk="0">
                <a:moveTo>
                  <a:pt x="3075" y="4462"/>
                </a:moveTo>
                <a:cubicBezTo>
                  <a:pt x="3073" y="4462"/>
                  <a:pt x="3072" y="4463"/>
                  <a:pt x="3071" y="4463"/>
                </a:cubicBezTo>
                <a:lnTo>
                  <a:pt x="3071" y="4463"/>
                </a:lnTo>
                <a:cubicBezTo>
                  <a:pt x="3072" y="4463"/>
                  <a:pt x="3073" y="4462"/>
                  <a:pt x="3075" y="4462"/>
                </a:cubicBezTo>
                <a:close/>
                <a:moveTo>
                  <a:pt x="3051" y="4466"/>
                </a:moveTo>
                <a:cubicBezTo>
                  <a:pt x="3036" y="4468"/>
                  <a:pt x="3030" y="4469"/>
                  <a:pt x="3030" y="4469"/>
                </a:cubicBezTo>
                <a:cubicBezTo>
                  <a:pt x="3030" y="4469"/>
                  <a:pt x="3040" y="4467"/>
                  <a:pt x="3051" y="4466"/>
                </a:cubicBezTo>
                <a:close/>
                <a:moveTo>
                  <a:pt x="3032" y="988"/>
                </a:moveTo>
                <a:cubicBezTo>
                  <a:pt x="3081" y="988"/>
                  <a:pt x="3130" y="990"/>
                  <a:pt x="3180" y="993"/>
                </a:cubicBezTo>
                <a:cubicBezTo>
                  <a:pt x="3209" y="995"/>
                  <a:pt x="3237" y="997"/>
                  <a:pt x="3266" y="999"/>
                </a:cubicBezTo>
                <a:cubicBezTo>
                  <a:pt x="3274" y="999"/>
                  <a:pt x="3280" y="999"/>
                  <a:pt x="3284" y="1000"/>
                </a:cubicBezTo>
                <a:lnTo>
                  <a:pt x="3284" y="1000"/>
                </a:lnTo>
                <a:cubicBezTo>
                  <a:pt x="3395" y="1021"/>
                  <a:pt x="3505" y="1046"/>
                  <a:pt x="3612" y="1081"/>
                </a:cubicBezTo>
                <a:cubicBezTo>
                  <a:pt x="3641" y="1090"/>
                  <a:pt x="3709" y="1119"/>
                  <a:pt x="3711" y="1119"/>
                </a:cubicBezTo>
                <a:cubicBezTo>
                  <a:pt x="3712" y="1119"/>
                  <a:pt x="3702" y="1114"/>
                  <a:pt x="3673" y="1100"/>
                </a:cubicBezTo>
                <a:lnTo>
                  <a:pt x="3673" y="1100"/>
                </a:lnTo>
                <a:cubicBezTo>
                  <a:pt x="3730" y="1125"/>
                  <a:pt x="3787" y="1153"/>
                  <a:pt x="3841" y="1184"/>
                </a:cubicBezTo>
                <a:cubicBezTo>
                  <a:pt x="3883" y="1208"/>
                  <a:pt x="3923" y="1235"/>
                  <a:pt x="3966" y="1262"/>
                </a:cubicBezTo>
                <a:cubicBezTo>
                  <a:pt x="3985" y="1274"/>
                  <a:pt x="3997" y="1281"/>
                  <a:pt x="4005" y="1285"/>
                </a:cubicBezTo>
                <a:lnTo>
                  <a:pt x="4005" y="1285"/>
                </a:lnTo>
                <a:cubicBezTo>
                  <a:pt x="4007" y="1287"/>
                  <a:pt x="4009" y="1289"/>
                  <a:pt x="4012" y="1292"/>
                </a:cubicBezTo>
                <a:cubicBezTo>
                  <a:pt x="4096" y="1368"/>
                  <a:pt x="4181" y="1443"/>
                  <a:pt x="4254" y="1530"/>
                </a:cubicBezTo>
                <a:cubicBezTo>
                  <a:pt x="4264" y="1542"/>
                  <a:pt x="4273" y="1553"/>
                  <a:pt x="4283" y="1565"/>
                </a:cubicBezTo>
                <a:lnTo>
                  <a:pt x="4283" y="1565"/>
                </a:lnTo>
                <a:cubicBezTo>
                  <a:pt x="4284" y="1566"/>
                  <a:pt x="4285" y="1568"/>
                  <a:pt x="4286" y="1570"/>
                </a:cubicBezTo>
                <a:cubicBezTo>
                  <a:pt x="4315" y="1614"/>
                  <a:pt x="4347" y="1656"/>
                  <a:pt x="4374" y="1703"/>
                </a:cubicBezTo>
                <a:cubicBezTo>
                  <a:pt x="4400" y="1743"/>
                  <a:pt x="4423" y="1785"/>
                  <a:pt x="4444" y="1827"/>
                </a:cubicBezTo>
                <a:cubicBezTo>
                  <a:pt x="4458" y="1852"/>
                  <a:pt x="4499" y="1948"/>
                  <a:pt x="4501" y="1948"/>
                </a:cubicBezTo>
                <a:cubicBezTo>
                  <a:pt x="4501" y="1948"/>
                  <a:pt x="4497" y="1936"/>
                  <a:pt x="4484" y="1903"/>
                </a:cubicBezTo>
                <a:lnTo>
                  <a:pt x="4484" y="1903"/>
                </a:lnTo>
                <a:cubicBezTo>
                  <a:pt x="4520" y="1991"/>
                  <a:pt x="4551" y="2082"/>
                  <a:pt x="4577" y="2174"/>
                </a:cubicBezTo>
                <a:cubicBezTo>
                  <a:pt x="4589" y="2221"/>
                  <a:pt x="4600" y="2267"/>
                  <a:pt x="4610" y="2314"/>
                </a:cubicBezTo>
                <a:cubicBezTo>
                  <a:pt x="4616" y="2344"/>
                  <a:pt x="4628" y="2444"/>
                  <a:pt x="4630" y="2444"/>
                </a:cubicBezTo>
                <a:cubicBezTo>
                  <a:pt x="4631" y="2444"/>
                  <a:pt x="4630" y="2431"/>
                  <a:pt x="4627" y="2396"/>
                </a:cubicBezTo>
                <a:lnTo>
                  <a:pt x="4627" y="2396"/>
                </a:lnTo>
                <a:cubicBezTo>
                  <a:pt x="4636" y="2497"/>
                  <a:pt x="4644" y="2600"/>
                  <a:pt x="4644" y="2703"/>
                </a:cubicBezTo>
                <a:cubicBezTo>
                  <a:pt x="4642" y="2756"/>
                  <a:pt x="4642" y="2811"/>
                  <a:pt x="4638" y="2865"/>
                </a:cubicBezTo>
                <a:cubicBezTo>
                  <a:pt x="4636" y="2887"/>
                  <a:pt x="4632" y="2911"/>
                  <a:pt x="4631" y="2933"/>
                </a:cubicBezTo>
                <a:lnTo>
                  <a:pt x="4631" y="2933"/>
                </a:lnTo>
                <a:cubicBezTo>
                  <a:pt x="4631" y="2933"/>
                  <a:pt x="4631" y="2933"/>
                  <a:pt x="4631" y="2933"/>
                </a:cubicBezTo>
                <a:cubicBezTo>
                  <a:pt x="4614" y="3034"/>
                  <a:pt x="4596" y="3135"/>
                  <a:pt x="4566" y="3234"/>
                </a:cubicBezTo>
                <a:cubicBezTo>
                  <a:pt x="4553" y="3280"/>
                  <a:pt x="4537" y="3327"/>
                  <a:pt x="4522" y="3373"/>
                </a:cubicBezTo>
                <a:cubicBezTo>
                  <a:pt x="4513" y="3396"/>
                  <a:pt x="4503" y="3417"/>
                  <a:pt x="4497" y="3441"/>
                </a:cubicBezTo>
                <a:cubicBezTo>
                  <a:pt x="4496" y="3441"/>
                  <a:pt x="4496" y="3441"/>
                  <a:pt x="4496" y="3441"/>
                </a:cubicBezTo>
                <a:lnTo>
                  <a:pt x="4496" y="3441"/>
                </a:lnTo>
                <a:cubicBezTo>
                  <a:pt x="4494" y="3445"/>
                  <a:pt x="4491" y="3450"/>
                  <a:pt x="4488" y="3455"/>
                </a:cubicBezTo>
                <a:cubicBezTo>
                  <a:pt x="4440" y="3542"/>
                  <a:pt x="4400" y="3630"/>
                  <a:pt x="4347" y="3712"/>
                </a:cubicBezTo>
                <a:cubicBezTo>
                  <a:pt x="4337" y="3727"/>
                  <a:pt x="4283" y="3802"/>
                  <a:pt x="4272" y="3820"/>
                </a:cubicBezTo>
                <a:lnTo>
                  <a:pt x="4272" y="3820"/>
                </a:lnTo>
                <a:cubicBezTo>
                  <a:pt x="4267" y="3826"/>
                  <a:pt x="4263" y="3832"/>
                  <a:pt x="4261" y="3835"/>
                </a:cubicBezTo>
                <a:cubicBezTo>
                  <a:pt x="4235" y="3862"/>
                  <a:pt x="4210" y="3891"/>
                  <a:pt x="4185" y="3919"/>
                </a:cubicBezTo>
                <a:cubicBezTo>
                  <a:pt x="4151" y="3955"/>
                  <a:pt x="4115" y="3990"/>
                  <a:pt x="4077" y="4024"/>
                </a:cubicBezTo>
                <a:cubicBezTo>
                  <a:pt x="4063" y="4037"/>
                  <a:pt x="3977" y="4106"/>
                  <a:pt x="3981" y="4106"/>
                </a:cubicBezTo>
                <a:cubicBezTo>
                  <a:pt x="3982" y="4106"/>
                  <a:pt x="3992" y="4099"/>
                  <a:pt x="4016" y="4081"/>
                </a:cubicBezTo>
                <a:lnTo>
                  <a:pt x="4016" y="4081"/>
                </a:lnTo>
                <a:cubicBezTo>
                  <a:pt x="3919" y="4153"/>
                  <a:pt x="3818" y="4216"/>
                  <a:pt x="3713" y="4271"/>
                </a:cubicBezTo>
                <a:cubicBezTo>
                  <a:pt x="3692" y="4282"/>
                  <a:pt x="3605" y="4320"/>
                  <a:pt x="3609" y="4320"/>
                </a:cubicBezTo>
                <a:cubicBezTo>
                  <a:pt x="3609" y="4320"/>
                  <a:pt x="3609" y="4320"/>
                  <a:pt x="3611" y="4319"/>
                </a:cubicBezTo>
                <a:lnTo>
                  <a:pt x="3611" y="4319"/>
                </a:lnTo>
                <a:cubicBezTo>
                  <a:pt x="3569" y="4335"/>
                  <a:pt x="3527" y="4350"/>
                  <a:pt x="3483" y="4365"/>
                </a:cubicBezTo>
                <a:cubicBezTo>
                  <a:pt x="3353" y="4408"/>
                  <a:pt x="3218" y="4437"/>
                  <a:pt x="3083" y="4460"/>
                </a:cubicBezTo>
                <a:cubicBezTo>
                  <a:pt x="3075" y="4462"/>
                  <a:pt x="3068" y="4463"/>
                  <a:pt x="3062" y="4464"/>
                </a:cubicBezTo>
                <a:lnTo>
                  <a:pt x="3062" y="4464"/>
                </a:lnTo>
                <a:cubicBezTo>
                  <a:pt x="3028" y="4467"/>
                  <a:pt x="2994" y="4471"/>
                  <a:pt x="2959" y="4473"/>
                </a:cubicBezTo>
                <a:cubicBezTo>
                  <a:pt x="2900" y="4477"/>
                  <a:pt x="2841" y="4481"/>
                  <a:pt x="2782" y="4481"/>
                </a:cubicBezTo>
                <a:cubicBezTo>
                  <a:pt x="2718" y="4481"/>
                  <a:pt x="2653" y="4479"/>
                  <a:pt x="2590" y="4475"/>
                </a:cubicBezTo>
                <a:cubicBezTo>
                  <a:pt x="2563" y="4473"/>
                  <a:pt x="2536" y="4471"/>
                  <a:pt x="2509" y="4469"/>
                </a:cubicBezTo>
                <a:lnTo>
                  <a:pt x="2509" y="4469"/>
                </a:lnTo>
                <a:cubicBezTo>
                  <a:pt x="2506" y="4468"/>
                  <a:pt x="2503" y="4467"/>
                  <a:pt x="2499" y="4467"/>
                </a:cubicBezTo>
                <a:cubicBezTo>
                  <a:pt x="2392" y="4445"/>
                  <a:pt x="2287" y="4422"/>
                  <a:pt x="2181" y="4389"/>
                </a:cubicBezTo>
                <a:cubicBezTo>
                  <a:pt x="2154" y="4379"/>
                  <a:pt x="2102" y="4357"/>
                  <a:pt x="2090" y="4352"/>
                </a:cubicBezTo>
                <a:lnTo>
                  <a:pt x="2090" y="4352"/>
                </a:lnTo>
                <a:cubicBezTo>
                  <a:pt x="2048" y="4332"/>
                  <a:pt x="2007" y="4312"/>
                  <a:pt x="1966" y="4290"/>
                </a:cubicBezTo>
                <a:cubicBezTo>
                  <a:pt x="1924" y="4266"/>
                  <a:pt x="1884" y="4241"/>
                  <a:pt x="1844" y="4214"/>
                </a:cubicBezTo>
                <a:cubicBezTo>
                  <a:pt x="1820" y="4198"/>
                  <a:pt x="1770" y="4158"/>
                  <a:pt x="1769" y="4158"/>
                </a:cubicBezTo>
                <a:lnTo>
                  <a:pt x="1769" y="4158"/>
                </a:lnTo>
                <a:cubicBezTo>
                  <a:pt x="1769" y="4158"/>
                  <a:pt x="1769" y="4158"/>
                  <a:pt x="1770" y="4159"/>
                </a:cubicBezTo>
                <a:lnTo>
                  <a:pt x="1770" y="4159"/>
                </a:lnTo>
                <a:cubicBezTo>
                  <a:pt x="1698" y="4097"/>
                  <a:pt x="1630" y="4032"/>
                  <a:pt x="1566" y="3961"/>
                </a:cubicBezTo>
                <a:cubicBezTo>
                  <a:pt x="1559" y="3952"/>
                  <a:pt x="1523" y="3908"/>
                  <a:pt x="1505" y="3886"/>
                </a:cubicBezTo>
                <a:lnTo>
                  <a:pt x="1505" y="3886"/>
                </a:lnTo>
                <a:cubicBezTo>
                  <a:pt x="1487" y="3859"/>
                  <a:pt x="1452" y="3809"/>
                  <a:pt x="1446" y="3799"/>
                </a:cubicBezTo>
                <a:cubicBezTo>
                  <a:pt x="1389" y="3710"/>
                  <a:pt x="1347" y="3618"/>
                  <a:pt x="1296" y="3525"/>
                </a:cubicBezTo>
                <a:cubicBezTo>
                  <a:pt x="1293" y="3520"/>
                  <a:pt x="1291" y="3516"/>
                  <a:pt x="1289" y="3513"/>
                </a:cubicBezTo>
                <a:lnTo>
                  <a:pt x="1289" y="3513"/>
                </a:lnTo>
                <a:cubicBezTo>
                  <a:pt x="1287" y="3505"/>
                  <a:pt x="1284" y="3496"/>
                  <a:pt x="1280" y="3485"/>
                </a:cubicBezTo>
                <a:cubicBezTo>
                  <a:pt x="1263" y="3441"/>
                  <a:pt x="1248" y="3396"/>
                  <a:pt x="1233" y="3352"/>
                </a:cubicBezTo>
                <a:cubicBezTo>
                  <a:pt x="1202" y="3251"/>
                  <a:pt x="1176" y="3150"/>
                  <a:pt x="1157" y="3047"/>
                </a:cubicBezTo>
                <a:cubicBezTo>
                  <a:pt x="1153" y="3023"/>
                  <a:pt x="1148" y="2988"/>
                  <a:pt x="1146" y="2969"/>
                </a:cubicBezTo>
                <a:lnTo>
                  <a:pt x="1146" y="2969"/>
                </a:lnTo>
                <a:cubicBezTo>
                  <a:pt x="1142" y="2928"/>
                  <a:pt x="1138" y="2887"/>
                  <a:pt x="1134" y="2847"/>
                </a:cubicBezTo>
                <a:cubicBezTo>
                  <a:pt x="1128" y="2743"/>
                  <a:pt x="1130" y="2638"/>
                  <a:pt x="1136" y="2533"/>
                </a:cubicBezTo>
                <a:cubicBezTo>
                  <a:pt x="1138" y="2513"/>
                  <a:pt x="1146" y="2433"/>
                  <a:pt x="1149" y="2401"/>
                </a:cubicBezTo>
                <a:lnTo>
                  <a:pt x="1149" y="2401"/>
                </a:lnTo>
                <a:cubicBezTo>
                  <a:pt x="1155" y="2369"/>
                  <a:pt x="1164" y="2316"/>
                  <a:pt x="1166" y="2301"/>
                </a:cubicBezTo>
                <a:cubicBezTo>
                  <a:pt x="1191" y="2189"/>
                  <a:pt x="1225" y="2080"/>
                  <a:pt x="1261" y="1970"/>
                </a:cubicBezTo>
                <a:cubicBezTo>
                  <a:pt x="1267" y="1952"/>
                  <a:pt x="1270" y="1940"/>
                  <a:pt x="1272" y="1933"/>
                </a:cubicBezTo>
                <a:lnTo>
                  <a:pt x="1272" y="1933"/>
                </a:lnTo>
                <a:cubicBezTo>
                  <a:pt x="1276" y="1925"/>
                  <a:pt x="1282" y="1914"/>
                  <a:pt x="1290" y="1898"/>
                </a:cubicBezTo>
                <a:cubicBezTo>
                  <a:pt x="1315" y="1848"/>
                  <a:pt x="1341" y="1797"/>
                  <a:pt x="1370" y="1747"/>
                </a:cubicBezTo>
                <a:cubicBezTo>
                  <a:pt x="1398" y="1698"/>
                  <a:pt x="1429" y="1652"/>
                  <a:pt x="1461" y="1604"/>
                </a:cubicBezTo>
                <a:cubicBezTo>
                  <a:pt x="1470" y="1590"/>
                  <a:pt x="1476" y="1580"/>
                  <a:pt x="1480" y="1574"/>
                </a:cubicBezTo>
                <a:lnTo>
                  <a:pt x="1480" y="1574"/>
                </a:lnTo>
                <a:cubicBezTo>
                  <a:pt x="1484" y="1570"/>
                  <a:pt x="1489" y="1565"/>
                  <a:pt x="1497" y="1557"/>
                </a:cubicBezTo>
                <a:cubicBezTo>
                  <a:pt x="1572" y="1477"/>
                  <a:pt x="1648" y="1401"/>
                  <a:pt x="1728" y="1328"/>
                </a:cubicBezTo>
                <a:cubicBezTo>
                  <a:pt x="1729" y="1327"/>
                  <a:pt x="1729" y="1327"/>
                  <a:pt x="1730" y="1326"/>
                </a:cubicBezTo>
                <a:lnTo>
                  <a:pt x="1730" y="1326"/>
                </a:lnTo>
                <a:cubicBezTo>
                  <a:pt x="1753" y="1312"/>
                  <a:pt x="1774" y="1295"/>
                  <a:pt x="1796" y="1281"/>
                </a:cubicBezTo>
                <a:cubicBezTo>
                  <a:pt x="1846" y="1248"/>
                  <a:pt x="1899" y="1218"/>
                  <a:pt x="1952" y="1191"/>
                </a:cubicBezTo>
                <a:cubicBezTo>
                  <a:pt x="1973" y="1180"/>
                  <a:pt x="1996" y="1170"/>
                  <a:pt x="2015" y="1159"/>
                </a:cubicBezTo>
                <a:cubicBezTo>
                  <a:pt x="2019" y="1157"/>
                  <a:pt x="2023" y="1154"/>
                  <a:pt x="2026" y="1152"/>
                </a:cubicBezTo>
                <a:lnTo>
                  <a:pt x="2026" y="1152"/>
                </a:lnTo>
                <a:cubicBezTo>
                  <a:pt x="2028" y="1152"/>
                  <a:pt x="2030" y="1151"/>
                  <a:pt x="2032" y="1151"/>
                </a:cubicBezTo>
                <a:cubicBezTo>
                  <a:pt x="2093" y="1132"/>
                  <a:pt x="2152" y="1108"/>
                  <a:pt x="2213" y="1092"/>
                </a:cubicBezTo>
                <a:cubicBezTo>
                  <a:pt x="2272" y="1075"/>
                  <a:pt x="2329" y="1064"/>
                  <a:pt x="2388" y="1052"/>
                </a:cubicBezTo>
                <a:cubicBezTo>
                  <a:pt x="2406" y="1047"/>
                  <a:pt x="2452" y="1041"/>
                  <a:pt x="2450" y="1041"/>
                </a:cubicBezTo>
                <a:lnTo>
                  <a:pt x="2450" y="1041"/>
                </a:lnTo>
                <a:cubicBezTo>
                  <a:pt x="2449" y="1041"/>
                  <a:pt x="2434" y="1042"/>
                  <a:pt x="2396" y="1047"/>
                </a:cubicBezTo>
                <a:cubicBezTo>
                  <a:pt x="2438" y="1041"/>
                  <a:pt x="2480" y="1037"/>
                  <a:pt x="2523" y="1035"/>
                </a:cubicBezTo>
                <a:cubicBezTo>
                  <a:pt x="2551" y="1033"/>
                  <a:pt x="2579" y="1028"/>
                  <a:pt x="2607" y="1022"/>
                </a:cubicBezTo>
                <a:lnTo>
                  <a:pt x="2607" y="1022"/>
                </a:lnTo>
                <a:cubicBezTo>
                  <a:pt x="2623" y="1021"/>
                  <a:pt x="2639" y="1018"/>
                  <a:pt x="2655" y="1016"/>
                </a:cubicBezTo>
                <a:cubicBezTo>
                  <a:pt x="2677" y="1012"/>
                  <a:pt x="2699" y="1009"/>
                  <a:pt x="2720" y="1006"/>
                </a:cubicBezTo>
                <a:lnTo>
                  <a:pt x="2720" y="1006"/>
                </a:lnTo>
                <a:cubicBezTo>
                  <a:pt x="2727" y="1005"/>
                  <a:pt x="2777" y="1000"/>
                  <a:pt x="2792" y="999"/>
                </a:cubicBezTo>
                <a:cubicBezTo>
                  <a:pt x="2853" y="995"/>
                  <a:pt x="2917" y="991"/>
                  <a:pt x="2978" y="988"/>
                </a:cubicBezTo>
                <a:cubicBezTo>
                  <a:pt x="2996" y="988"/>
                  <a:pt x="3014" y="988"/>
                  <a:pt x="3032" y="988"/>
                </a:cubicBezTo>
                <a:close/>
                <a:moveTo>
                  <a:pt x="3031" y="0"/>
                </a:moveTo>
                <a:cubicBezTo>
                  <a:pt x="2841" y="0"/>
                  <a:pt x="2651" y="16"/>
                  <a:pt x="2463" y="44"/>
                </a:cubicBezTo>
                <a:lnTo>
                  <a:pt x="2463" y="44"/>
                </a:lnTo>
                <a:cubicBezTo>
                  <a:pt x="1887" y="101"/>
                  <a:pt x="1345" y="305"/>
                  <a:pt x="921" y="715"/>
                </a:cubicBezTo>
                <a:cubicBezTo>
                  <a:pt x="551" y="1073"/>
                  <a:pt x="298" y="1566"/>
                  <a:pt x="199" y="2071"/>
                </a:cubicBezTo>
                <a:cubicBezTo>
                  <a:pt x="1" y="3089"/>
                  <a:pt x="296" y="4250"/>
                  <a:pt x="1128" y="4915"/>
                </a:cubicBezTo>
                <a:cubicBezTo>
                  <a:pt x="1602" y="5295"/>
                  <a:pt x="2207" y="5479"/>
                  <a:pt x="2815" y="5479"/>
                </a:cubicBezTo>
                <a:cubicBezTo>
                  <a:pt x="3435" y="5479"/>
                  <a:pt x="4059" y="5288"/>
                  <a:pt x="4551" y="4917"/>
                </a:cubicBezTo>
                <a:cubicBezTo>
                  <a:pt x="5478" y="4222"/>
                  <a:pt x="5845" y="2981"/>
                  <a:pt x="5529" y="1873"/>
                </a:cubicBezTo>
                <a:cubicBezTo>
                  <a:pt x="5356" y="1275"/>
                  <a:pt x="4989" y="750"/>
                  <a:pt x="4469" y="401"/>
                </a:cubicBezTo>
                <a:cubicBezTo>
                  <a:pt x="4037" y="112"/>
                  <a:pt x="3537" y="0"/>
                  <a:pt x="30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3127;p9"/>
          <p:cNvSpPr/>
          <p:nvPr/>
        </p:nvSpPr>
        <p:spPr>
          <a:xfrm>
            <a:off x="7962600" y="39784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8" name="Google Shape;3128;p9"/>
          <p:cNvSpPr/>
          <p:nvPr/>
        </p:nvSpPr>
        <p:spPr>
          <a:xfrm>
            <a:off x="7578925" y="3242625"/>
            <a:ext cx="146125" cy="137000"/>
          </a:xfrm>
          <a:custGeom>
            <a:avLst/>
            <a:gdLst/>
            <a:ahLst/>
            <a:cxnLst/>
            <a:rect l="l" t="t" r="r" b="b"/>
            <a:pathLst>
              <a:path w="5845" h="5480" extrusionOk="0">
                <a:moveTo>
                  <a:pt x="3672" y="1101"/>
                </a:moveTo>
                <a:cubicBezTo>
                  <a:pt x="3677" y="1103"/>
                  <a:pt x="3681" y="1105"/>
                  <a:pt x="3685" y="1107"/>
                </a:cubicBezTo>
                <a:lnTo>
                  <a:pt x="3685" y="1107"/>
                </a:lnTo>
                <a:cubicBezTo>
                  <a:pt x="3681" y="1105"/>
                  <a:pt x="3677" y="1103"/>
                  <a:pt x="3672" y="1101"/>
                </a:cubicBezTo>
                <a:close/>
                <a:moveTo>
                  <a:pt x="3072" y="4464"/>
                </a:moveTo>
                <a:lnTo>
                  <a:pt x="3072" y="4464"/>
                </a:lnTo>
                <a:cubicBezTo>
                  <a:pt x="3071" y="4464"/>
                  <a:pt x="3070" y="4464"/>
                  <a:pt x="3069" y="4464"/>
                </a:cubicBezTo>
                <a:lnTo>
                  <a:pt x="3069" y="4464"/>
                </a:lnTo>
                <a:cubicBezTo>
                  <a:pt x="3070" y="4464"/>
                  <a:pt x="3071" y="4464"/>
                  <a:pt x="3072" y="4464"/>
                </a:cubicBezTo>
                <a:close/>
                <a:moveTo>
                  <a:pt x="3052" y="4466"/>
                </a:moveTo>
                <a:lnTo>
                  <a:pt x="3052" y="4466"/>
                </a:lnTo>
                <a:cubicBezTo>
                  <a:pt x="3035" y="4469"/>
                  <a:pt x="3029" y="4470"/>
                  <a:pt x="3029" y="4470"/>
                </a:cubicBezTo>
                <a:cubicBezTo>
                  <a:pt x="3028" y="4470"/>
                  <a:pt x="3040" y="4468"/>
                  <a:pt x="3052" y="4466"/>
                </a:cubicBezTo>
                <a:close/>
                <a:moveTo>
                  <a:pt x="3036" y="989"/>
                </a:moveTo>
                <a:cubicBezTo>
                  <a:pt x="3084" y="989"/>
                  <a:pt x="3131" y="990"/>
                  <a:pt x="3177" y="992"/>
                </a:cubicBezTo>
                <a:cubicBezTo>
                  <a:pt x="3207" y="994"/>
                  <a:pt x="3236" y="998"/>
                  <a:pt x="3264" y="1000"/>
                </a:cubicBezTo>
                <a:cubicBezTo>
                  <a:pt x="3270" y="1000"/>
                  <a:pt x="3275" y="1000"/>
                  <a:pt x="3280" y="1000"/>
                </a:cubicBezTo>
                <a:lnTo>
                  <a:pt x="3280" y="1000"/>
                </a:lnTo>
                <a:cubicBezTo>
                  <a:pt x="3393" y="1021"/>
                  <a:pt x="3502" y="1045"/>
                  <a:pt x="3611" y="1080"/>
                </a:cubicBezTo>
                <a:cubicBezTo>
                  <a:pt x="3640" y="1091"/>
                  <a:pt x="3708" y="1119"/>
                  <a:pt x="3711" y="1119"/>
                </a:cubicBezTo>
                <a:cubicBezTo>
                  <a:pt x="3711" y="1119"/>
                  <a:pt x="3710" y="1118"/>
                  <a:pt x="3707" y="1117"/>
                </a:cubicBezTo>
                <a:lnTo>
                  <a:pt x="3707" y="1117"/>
                </a:lnTo>
                <a:cubicBezTo>
                  <a:pt x="3752" y="1138"/>
                  <a:pt x="3795" y="1160"/>
                  <a:pt x="3839" y="1186"/>
                </a:cubicBezTo>
                <a:cubicBezTo>
                  <a:pt x="3883" y="1209"/>
                  <a:pt x="3923" y="1236"/>
                  <a:pt x="3965" y="1261"/>
                </a:cubicBezTo>
                <a:cubicBezTo>
                  <a:pt x="3979" y="1270"/>
                  <a:pt x="3990" y="1277"/>
                  <a:pt x="3997" y="1281"/>
                </a:cubicBezTo>
                <a:lnTo>
                  <a:pt x="3997" y="1281"/>
                </a:lnTo>
                <a:cubicBezTo>
                  <a:pt x="4000" y="1284"/>
                  <a:pt x="4004" y="1288"/>
                  <a:pt x="4010" y="1293"/>
                </a:cubicBezTo>
                <a:cubicBezTo>
                  <a:pt x="4096" y="1369"/>
                  <a:pt x="4178" y="1443"/>
                  <a:pt x="4252" y="1531"/>
                </a:cubicBezTo>
                <a:cubicBezTo>
                  <a:pt x="4265" y="1544"/>
                  <a:pt x="4276" y="1558"/>
                  <a:pt x="4288" y="1572"/>
                </a:cubicBezTo>
                <a:lnTo>
                  <a:pt x="4288" y="1572"/>
                </a:lnTo>
                <a:cubicBezTo>
                  <a:pt x="4314" y="1615"/>
                  <a:pt x="4345" y="1659"/>
                  <a:pt x="4374" y="1704"/>
                </a:cubicBezTo>
                <a:cubicBezTo>
                  <a:pt x="4397" y="1744"/>
                  <a:pt x="4422" y="1784"/>
                  <a:pt x="4444" y="1826"/>
                </a:cubicBezTo>
                <a:cubicBezTo>
                  <a:pt x="4456" y="1852"/>
                  <a:pt x="4498" y="1948"/>
                  <a:pt x="4500" y="1948"/>
                </a:cubicBezTo>
                <a:cubicBezTo>
                  <a:pt x="4500" y="1948"/>
                  <a:pt x="4500" y="1947"/>
                  <a:pt x="4500" y="1946"/>
                </a:cubicBezTo>
                <a:lnTo>
                  <a:pt x="4500" y="1946"/>
                </a:lnTo>
                <a:cubicBezTo>
                  <a:pt x="4527" y="2021"/>
                  <a:pt x="4553" y="2096"/>
                  <a:pt x="4574" y="2174"/>
                </a:cubicBezTo>
                <a:cubicBezTo>
                  <a:pt x="4587" y="2220"/>
                  <a:pt x="4597" y="2266"/>
                  <a:pt x="4608" y="2315"/>
                </a:cubicBezTo>
                <a:cubicBezTo>
                  <a:pt x="4614" y="2346"/>
                  <a:pt x="4627" y="2444"/>
                  <a:pt x="4628" y="2444"/>
                </a:cubicBezTo>
                <a:cubicBezTo>
                  <a:pt x="4629" y="2444"/>
                  <a:pt x="4628" y="2430"/>
                  <a:pt x="4625" y="2395"/>
                </a:cubicBezTo>
                <a:lnTo>
                  <a:pt x="4625" y="2395"/>
                </a:lnTo>
                <a:cubicBezTo>
                  <a:pt x="4635" y="2498"/>
                  <a:pt x="4644" y="2599"/>
                  <a:pt x="4642" y="2702"/>
                </a:cubicBezTo>
                <a:cubicBezTo>
                  <a:pt x="4642" y="2757"/>
                  <a:pt x="4639" y="2812"/>
                  <a:pt x="4635" y="2867"/>
                </a:cubicBezTo>
                <a:cubicBezTo>
                  <a:pt x="4633" y="2890"/>
                  <a:pt x="4631" y="2915"/>
                  <a:pt x="4629" y="2938"/>
                </a:cubicBezTo>
                <a:cubicBezTo>
                  <a:pt x="4629" y="2941"/>
                  <a:pt x="4629" y="2943"/>
                  <a:pt x="4629" y="2945"/>
                </a:cubicBezTo>
                <a:lnTo>
                  <a:pt x="4629" y="2945"/>
                </a:lnTo>
                <a:cubicBezTo>
                  <a:pt x="4610" y="3044"/>
                  <a:pt x="4592" y="3139"/>
                  <a:pt x="4564" y="3235"/>
                </a:cubicBezTo>
                <a:cubicBezTo>
                  <a:pt x="4551" y="3282"/>
                  <a:pt x="4536" y="3328"/>
                  <a:pt x="4519" y="3372"/>
                </a:cubicBezTo>
                <a:cubicBezTo>
                  <a:pt x="4511" y="3396"/>
                  <a:pt x="4503" y="3419"/>
                  <a:pt x="4494" y="3442"/>
                </a:cubicBezTo>
                <a:cubicBezTo>
                  <a:pt x="4493" y="3445"/>
                  <a:pt x="4492" y="3448"/>
                  <a:pt x="4491" y="3451"/>
                </a:cubicBezTo>
                <a:lnTo>
                  <a:pt x="4491" y="3451"/>
                </a:lnTo>
                <a:cubicBezTo>
                  <a:pt x="4490" y="3453"/>
                  <a:pt x="4489" y="3455"/>
                  <a:pt x="4488" y="3457"/>
                </a:cubicBezTo>
                <a:cubicBezTo>
                  <a:pt x="4439" y="3543"/>
                  <a:pt x="4399" y="3629"/>
                  <a:pt x="4345" y="3714"/>
                </a:cubicBezTo>
                <a:cubicBezTo>
                  <a:pt x="4335" y="3728"/>
                  <a:pt x="4281" y="3805"/>
                  <a:pt x="4270" y="3821"/>
                </a:cubicBezTo>
                <a:lnTo>
                  <a:pt x="4270" y="3821"/>
                </a:lnTo>
                <a:cubicBezTo>
                  <a:pt x="4265" y="3827"/>
                  <a:pt x="4261" y="3833"/>
                  <a:pt x="4258" y="3836"/>
                </a:cubicBezTo>
                <a:cubicBezTo>
                  <a:pt x="4233" y="3863"/>
                  <a:pt x="4210" y="3891"/>
                  <a:pt x="4184" y="3918"/>
                </a:cubicBezTo>
                <a:cubicBezTo>
                  <a:pt x="4149" y="3956"/>
                  <a:pt x="4113" y="3990"/>
                  <a:pt x="4077" y="4025"/>
                </a:cubicBezTo>
                <a:cubicBezTo>
                  <a:pt x="4063" y="4038"/>
                  <a:pt x="3976" y="4107"/>
                  <a:pt x="3979" y="4107"/>
                </a:cubicBezTo>
                <a:cubicBezTo>
                  <a:pt x="3979" y="4107"/>
                  <a:pt x="3980" y="4107"/>
                  <a:pt x="3980" y="4107"/>
                </a:cubicBezTo>
                <a:lnTo>
                  <a:pt x="3980" y="4107"/>
                </a:lnTo>
                <a:cubicBezTo>
                  <a:pt x="3895" y="4167"/>
                  <a:pt x="3805" y="4221"/>
                  <a:pt x="3713" y="4270"/>
                </a:cubicBezTo>
                <a:cubicBezTo>
                  <a:pt x="3690" y="4281"/>
                  <a:pt x="3603" y="4321"/>
                  <a:pt x="3608" y="4321"/>
                </a:cubicBezTo>
                <a:cubicBezTo>
                  <a:pt x="3609" y="4321"/>
                  <a:pt x="3610" y="4320"/>
                  <a:pt x="3614" y="4319"/>
                </a:cubicBezTo>
                <a:lnTo>
                  <a:pt x="3614" y="4319"/>
                </a:lnTo>
                <a:cubicBezTo>
                  <a:pt x="3570" y="4336"/>
                  <a:pt x="3525" y="4351"/>
                  <a:pt x="3481" y="4365"/>
                </a:cubicBezTo>
                <a:cubicBezTo>
                  <a:pt x="3350" y="4407"/>
                  <a:pt x="3217" y="4438"/>
                  <a:pt x="3080" y="4461"/>
                </a:cubicBezTo>
                <a:cubicBezTo>
                  <a:pt x="3073" y="4463"/>
                  <a:pt x="3067" y="4464"/>
                  <a:pt x="3061" y="4465"/>
                </a:cubicBezTo>
                <a:lnTo>
                  <a:pt x="3061" y="4465"/>
                </a:lnTo>
                <a:cubicBezTo>
                  <a:pt x="3027" y="4468"/>
                  <a:pt x="2993" y="4470"/>
                  <a:pt x="2958" y="4474"/>
                </a:cubicBezTo>
                <a:cubicBezTo>
                  <a:pt x="2899" y="4478"/>
                  <a:pt x="2840" y="4480"/>
                  <a:pt x="2779" y="4480"/>
                </a:cubicBezTo>
                <a:cubicBezTo>
                  <a:pt x="2762" y="4481"/>
                  <a:pt x="2745" y="4481"/>
                  <a:pt x="2728" y="4481"/>
                </a:cubicBezTo>
                <a:cubicBezTo>
                  <a:pt x="2682" y="4481"/>
                  <a:pt x="2635" y="4479"/>
                  <a:pt x="2588" y="4476"/>
                </a:cubicBezTo>
                <a:cubicBezTo>
                  <a:pt x="2560" y="4474"/>
                  <a:pt x="2533" y="4470"/>
                  <a:pt x="2505" y="4468"/>
                </a:cubicBezTo>
                <a:cubicBezTo>
                  <a:pt x="2503" y="4468"/>
                  <a:pt x="2500" y="4468"/>
                  <a:pt x="2498" y="4467"/>
                </a:cubicBezTo>
                <a:lnTo>
                  <a:pt x="2498" y="4467"/>
                </a:lnTo>
                <a:cubicBezTo>
                  <a:pt x="2389" y="4444"/>
                  <a:pt x="2284" y="4423"/>
                  <a:pt x="2179" y="4388"/>
                </a:cubicBezTo>
                <a:cubicBezTo>
                  <a:pt x="2150" y="4378"/>
                  <a:pt x="2089" y="4350"/>
                  <a:pt x="2086" y="4350"/>
                </a:cubicBezTo>
                <a:lnTo>
                  <a:pt x="2086" y="4350"/>
                </a:lnTo>
                <a:cubicBezTo>
                  <a:pt x="2085" y="4350"/>
                  <a:pt x="2095" y="4356"/>
                  <a:pt x="2126" y="4371"/>
                </a:cubicBezTo>
                <a:cubicBezTo>
                  <a:pt x="2071" y="4346"/>
                  <a:pt x="2017" y="4318"/>
                  <a:pt x="1964" y="4289"/>
                </a:cubicBezTo>
                <a:cubicBezTo>
                  <a:pt x="1924" y="4266"/>
                  <a:pt x="1884" y="4240"/>
                  <a:pt x="1844" y="4215"/>
                </a:cubicBezTo>
                <a:cubicBezTo>
                  <a:pt x="1818" y="4198"/>
                  <a:pt x="1769" y="4158"/>
                  <a:pt x="1768" y="4158"/>
                </a:cubicBezTo>
                <a:lnTo>
                  <a:pt x="1768" y="4158"/>
                </a:lnTo>
                <a:cubicBezTo>
                  <a:pt x="1768" y="4158"/>
                  <a:pt x="1777" y="4166"/>
                  <a:pt x="1804" y="4190"/>
                </a:cubicBezTo>
                <a:cubicBezTo>
                  <a:pt x="1720" y="4116"/>
                  <a:pt x="1637" y="4044"/>
                  <a:pt x="1564" y="3960"/>
                </a:cubicBezTo>
                <a:cubicBezTo>
                  <a:pt x="1558" y="3953"/>
                  <a:pt x="1523" y="3910"/>
                  <a:pt x="1505" y="3887"/>
                </a:cubicBezTo>
                <a:lnTo>
                  <a:pt x="1505" y="3887"/>
                </a:lnTo>
                <a:cubicBezTo>
                  <a:pt x="1486" y="3860"/>
                  <a:pt x="1451" y="3810"/>
                  <a:pt x="1444" y="3800"/>
                </a:cubicBezTo>
                <a:cubicBezTo>
                  <a:pt x="1389" y="3712"/>
                  <a:pt x="1345" y="3617"/>
                  <a:pt x="1294" y="3526"/>
                </a:cubicBezTo>
                <a:cubicBezTo>
                  <a:pt x="1292" y="3522"/>
                  <a:pt x="1290" y="3518"/>
                  <a:pt x="1288" y="3515"/>
                </a:cubicBezTo>
                <a:lnTo>
                  <a:pt x="1288" y="3515"/>
                </a:lnTo>
                <a:cubicBezTo>
                  <a:pt x="1286" y="3508"/>
                  <a:pt x="1282" y="3497"/>
                  <a:pt x="1277" y="3484"/>
                </a:cubicBezTo>
                <a:cubicBezTo>
                  <a:pt x="1262" y="3440"/>
                  <a:pt x="1246" y="3398"/>
                  <a:pt x="1231" y="3353"/>
                </a:cubicBezTo>
                <a:cubicBezTo>
                  <a:pt x="1199" y="3252"/>
                  <a:pt x="1174" y="3149"/>
                  <a:pt x="1155" y="3046"/>
                </a:cubicBezTo>
                <a:cubicBezTo>
                  <a:pt x="1149" y="3013"/>
                  <a:pt x="1144" y="2955"/>
                  <a:pt x="1143" y="2955"/>
                </a:cubicBezTo>
                <a:lnTo>
                  <a:pt x="1143" y="2955"/>
                </a:lnTo>
                <a:cubicBezTo>
                  <a:pt x="1143" y="2955"/>
                  <a:pt x="1144" y="2969"/>
                  <a:pt x="1147" y="3006"/>
                </a:cubicBezTo>
                <a:cubicBezTo>
                  <a:pt x="1142" y="2953"/>
                  <a:pt x="1136" y="2900"/>
                  <a:pt x="1134" y="2848"/>
                </a:cubicBezTo>
                <a:cubicBezTo>
                  <a:pt x="1128" y="2742"/>
                  <a:pt x="1128" y="2637"/>
                  <a:pt x="1134" y="2532"/>
                </a:cubicBezTo>
                <a:cubicBezTo>
                  <a:pt x="1135" y="2514"/>
                  <a:pt x="1144" y="2437"/>
                  <a:pt x="1147" y="2404"/>
                </a:cubicBezTo>
                <a:lnTo>
                  <a:pt x="1147" y="2404"/>
                </a:lnTo>
                <a:cubicBezTo>
                  <a:pt x="1152" y="2372"/>
                  <a:pt x="1162" y="2318"/>
                  <a:pt x="1166" y="2302"/>
                </a:cubicBezTo>
                <a:cubicBezTo>
                  <a:pt x="1189" y="2188"/>
                  <a:pt x="1222" y="2081"/>
                  <a:pt x="1260" y="1969"/>
                </a:cubicBezTo>
                <a:cubicBezTo>
                  <a:pt x="1266" y="1952"/>
                  <a:pt x="1270" y="1941"/>
                  <a:pt x="1272" y="1933"/>
                </a:cubicBezTo>
                <a:lnTo>
                  <a:pt x="1272" y="1933"/>
                </a:lnTo>
                <a:cubicBezTo>
                  <a:pt x="1276" y="1926"/>
                  <a:pt x="1282" y="1915"/>
                  <a:pt x="1290" y="1900"/>
                </a:cubicBezTo>
                <a:cubicBezTo>
                  <a:pt x="1315" y="1849"/>
                  <a:pt x="1340" y="1797"/>
                  <a:pt x="1368" y="1748"/>
                </a:cubicBezTo>
                <a:cubicBezTo>
                  <a:pt x="1397" y="1700"/>
                  <a:pt x="1429" y="1651"/>
                  <a:pt x="1460" y="1605"/>
                </a:cubicBezTo>
                <a:cubicBezTo>
                  <a:pt x="1471" y="1589"/>
                  <a:pt x="1477" y="1579"/>
                  <a:pt x="1481" y="1572"/>
                </a:cubicBezTo>
                <a:lnTo>
                  <a:pt x="1481" y="1572"/>
                </a:lnTo>
                <a:cubicBezTo>
                  <a:pt x="1485" y="1568"/>
                  <a:pt x="1490" y="1563"/>
                  <a:pt x="1496" y="1556"/>
                </a:cubicBezTo>
                <a:cubicBezTo>
                  <a:pt x="1571" y="1480"/>
                  <a:pt x="1645" y="1406"/>
                  <a:pt x="1723" y="1331"/>
                </a:cubicBezTo>
                <a:lnTo>
                  <a:pt x="1723" y="1331"/>
                </a:lnTo>
                <a:cubicBezTo>
                  <a:pt x="1723" y="1331"/>
                  <a:pt x="1724" y="1331"/>
                  <a:pt x="1724" y="1331"/>
                </a:cubicBezTo>
                <a:cubicBezTo>
                  <a:pt x="1747" y="1314"/>
                  <a:pt x="1770" y="1297"/>
                  <a:pt x="1795" y="1280"/>
                </a:cubicBezTo>
                <a:cubicBezTo>
                  <a:pt x="1846" y="1249"/>
                  <a:pt x="1897" y="1219"/>
                  <a:pt x="1949" y="1192"/>
                </a:cubicBezTo>
                <a:cubicBezTo>
                  <a:pt x="1970" y="1179"/>
                  <a:pt x="1993" y="1171"/>
                  <a:pt x="2015" y="1158"/>
                </a:cubicBezTo>
                <a:cubicBezTo>
                  <a:pt x="2019" y="1156"/>
                  <a:pt x="2023" y="1153"/>
                  <a:pt x="2026" y="1151"/>
                </a:cubicBezTo>
                <a:lnTo>
                  <a:pt x="2026" y="1151"/>
                </a:lnTo>
                <a:cubicBezTo>
                  <a:pt x="2028" y="1151"/>
                  <a:pt x="2030" y="1150"/>
                  <a:pt x="2031" y="1150"/>
                </a:cubicBezTo>
                <a:cubicBezTo>
                  <a:pt x="2092" y="1131"/>
                  <a:pt x="2151" y="1108"/>
                  <a:pt x="2213" y="1091"/>
                </a:cubicBezTo>
                <a:cubicBezTo>
                  <a:pt x="2269" y="1076"/>
                  <a:pt x="2328" y="1066"/>
                  <a:pt x="2385" y="1051"/>
                </a:cubicBezTo>
                <a:cubicBezTo>
                  <a:pt x="2395" y="1049"/>
                  <a:pt x="2412" y="1046"/>
                  <a:pt x="2426" y="1043"/>
                </a:cubicBezTo>
                <a:lnTo>
                  <a:pt x="2426" y="1043"/>
                </a:lnTo>
                <a:cubicBezTo>
                  <a:pt x="2457" y="1040"/>
                  <a:pt x="2490" y="1037"/>
                  <a:pt x="2522" y="1034"/>
                </a:cubicBezTo>
                <a:cubicBezTo>
                  <a:pt x="2545" y="1032"/>
                  <a:pt x="2568" y="1029"/>
                  <a:pt x="2590" y="1025"/>
                </a:cubicBezTo>
                <a:lnTo>
                  <a:pt x="2590" y="1025"/>
                </a:lnTo>
                <a:cubicBezTo>
                  <a:pt x="2612" y="1023"/>
                  <a:pt x="2633" y="1021"/>
                  <a:pt x="2655" y="1017"/>
                </a:cubicBezTo>
                <a:cubicBezTo>
                  <a:pt x="2687" y="1011"/>
                  <a:pt x="2720" y="1004"/>
                  <a:pt x="2754" y="1000"/>
                </a:cubicBezTo>
                <a:lnTo>
                  <a:pt x="2754" y="1000"/>
                </a:lnTo>
                <a:cubicBezTo>
                  <a:pt x="2725" y="1004"/>
                  <a:pt x="2717" y="1006"/>
                  <a:pt x="2719" y="1006"/>
                </a:cubicBezTo>
                <a:cubicBezTo>
                  <a:pt x="2724" y="1006"/>
                  <a:pt x="2776" y="1000"/>
                  <a:pt x="2790" y="998"/>
                </a:cubicBezTo>
                <a:cubicBezTo>
                  <a:pt x="2853" y="996"/>
                  <a:pt x="2914" y="990"/>
                  <a:pt x="2977" y="990"/>
                </a:cubicBezTo>
                <a:cubicBezTo>
                  <a:pt x="2997" y="989"/>
                  <a:pt x="3017" y="989"/>
                  <a:pt x="3036" y="989"/>
                </a:cubicBezTo>
                <a:close/>
                <a:moveTo>
                  <a:pt x="3033" y="0"/>
                </a:moveTo>
                <a:cubicBezTo>
                  <a:pt x="2855" y="0"/>
                  <a:pt x="2675" y="14"/>
                  <a:pt x="2498" y="40"/>
                </a:cubicBezTo>
                <a:lnTo>
                  <a:pt x="2498" y="40"/>
                </a:lnTo>
                <a:cubicBezTo>
                  <a:pt x="1906" y="92"/>
                  <a:pt x="1353" y="298"/>
                  <a:pt x="921" y="716"/>
                </a:cubicBezTo>
                <a:cubicBezTo>
                  <a:pt x="548" y="1074"/>
                  <a:pt x="295" y="1567"/>
                  <a:pt x="199" y="2073"/>
                </a:cubicBezTo>
                <a:cubicBezTo>
                  <a:pt x="1" y="3090"/>
                  <a:pt x="293" y="4249"/>
                  <a:pt x="1125" y="4914"/>
                </a:cubicBezTo>
                <a:cubicBezTo>
                  <a:pt x="1601" y="5295"/>
                  <a:pt x="2207" y="5480"/>
                  <a:pt x="2815" y="5480"/>
                </a:cubicBezTo>
                <a:cubicBezTo>
                  <a:pt x="3434" y="5480"/>
                  <a:pt x="4057" y="5289"/>
                  <a:pt x="4549" y="4919"/>
                </a:cubicBezTo>
                <a:cubicBezTo>
                  <a:pt x="5476" y="4221"/>
                  <a:pt x="5844" y="2983"/>
                  <a:pt x="5526" y="1874"/>
                </a:cubicBezTo>
                <a:cubicBezTo>
                  <a:pt x="5354" y="1274"/>
                  <a:pt x="4987" y="750"/>
                  <a:pt x="4469" y="402"/>
                </a:cubicBezTo>
                <a:cubicBezTo>
                  <a:pt x="4038" y="112"/>
                  <a:pt x="3538" y="0"/>
                  <a:pt x="30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9" name="Google Shape;3129;p9"/>
          <p:cNvGrpSpPr/>
          <p:nvPr/>
        </p:nvGrpSpPr>
        <p:grpSpPr>
          <a:xfrm rot="-6299880" flipH="1">
            <a:off x="1406840" y="476245"/>
            <a:ext cx="708049" cy="444266"/>
            <a:chOff x="1445125" y="3867675"/>
            <a:chExt cx="803300" cy="502950"/>
          </a:xfrm>
        </p:grpSpPr>
        <p:sp>
          <p:nvSpPr>
            <p:cNvPr id="3130" name="Google Shape;3130;p9"/>
            <p:cNvSpPr/>
            <p:nvPr/>
          </p:nvSpPr>
          <p:spPr>
            <a:xfrm>
              <a:off x="1445125" y="3867675"/>
              <a:ext cx="535450" cy="502950"/>
            </a:xfrm>
            <a:custGeom>
              <a:avLst/>
              <a:gdLst/>
              <a:ahLst/>
              <a:cxnLst/>
              <a:rect l="l" t="t" r="r" b="b"/>
              <a:pathLst>
                <a:path w="21418" h="20118" extrusionOk="0">
                  <a:moveTo>
                    <a:pt x="5846" y="993"/>
                  </a:moveTo>
                  <a:cubicBezTo>
                    <a:pt x="6726" y="993"/>
                    <a:pt x="7300" y="1814"/>
                    <a:pt x="7545" y="2688"/>
                  </a:cubicBezTo>
                  <a:cubicBezTo>
                    <a:pt x="7686" y="3200"/>
                    <a:pt x="7749" y="3726"/>
                    <a:pt x="7770" y="4255"/>
                  </a:cubicBezTo>
                  <a:cubicBezTo>
                    <a:pt x="7787" y="4700"/>
                    <a:pt x="7676" y="5216"/>
                    <a:pt x="7812" y="5641"/>
                  </a:cubicBezTo>
                  <a:cubicBezTo>
                    <a:pt x="8017" y="6280"/>
                    <a:pt x="8790" y="6621"/>
                    <a:pt x="9352" y="6861"/>
                  </a:cubicBezTo>
                  <a:cubicBezTo>
                    <a:pt x="10899" y="7523"/>
                    <a:pt x="12588" y="7895"/>
                    <a:pt x="14238" y="8195"/>
                  </a:cubicBezTo>
                  <a:cubicBezTo>
                    <a:pt x="14279" y="8202"/>
                    <a:pt x="14320" y="8206"/>
                    <a:pt x="14360" y="8206"/>
                  </a:cubicBezTo>
                  <a:cubicBezTo>
                    <a:pt x="14538" y="8206"/>
                    <a:pt x="14697" y="8128"/>
                    <a:pt x="14800" y="7965"/>
                  </a:cubicBezTo>
                  <a:cubicBezTo>
                    <a:pt x="15658" y="6602"/>
                    <a:pt x="16673" y="5266"/>
                    <a:pt x="17868" y="4181"/>
                  </a:cubicBezTo>
                  <a:cubicBezTo>
                    <a:pt x="18246" y="3837"/>
                    <a:pt x="19055" y="3130"/>
                    <a:pt x="19662" y="3130"/>
                  </a:cubicBezTo>
                  <a:cubicBezTo>
                    <a:pt x="19761" y="3130"/>
                    <a:pt x="19855" y="3149"/>
                    <a:pt x="19941" y="3191"/>
                  </a:cubicBezTo>
                  <a:cubicBezTo>
                    <a:pt x="19972" y="3206"/>
                    <a:pt x="20042" y="3282"/>
                    <a:pt x="20078" y="3334"/>
                  </a:cubicBezTo>
                  <a:cubicBezTo>
                    <a:pt x="20170" y="3474"/>
                    <a:pt x="20200" y="3554"/>
                    <a:pt x="20244" y="3703"/>
                  </a:cubicBezTo>
                  <a:cubicBezTo>
                    <a:pt x="20356" y="4074"/>
                    <a:pt x="20385" y="4459"/>
                    <a:pt x="20391" y="4845"/>
                  </a:cubicBezTo>
                  <a:cubicBezTo>
                    <a:pt x="20434" y="7253"/>
                    <a:pt x="19715" y="9724"/>
                    <a:pt x="18959" y="11987"/>
                  </a:cubicBezTo>
                  <a:cubicBezTo>
                    <a:pt x="18546" y="13223"/>
                    <a:pt x="18074" y="14443"/>
                    <a:pt x="17505" y="15619"/>
                  </a:cubicBezTo>
                  <a:cubicBezTo>
                    <a:pt x="16974" y="16720"/>
                    <a:pt x="16385" y="17795"/>
                    <a:pt x="15472" y="18631"/>
                  </a:cubicBezTo>
                  <a:cubicBezTo>
                    <a:pt x="15279" y="18808"/>
                    <a:pt x="15055" y="19008"/>
                    <a:pt x="14800" y="19090"/>
                  </a:cubicBezTo>
                  <a:cubicBezTo>
                    <a:pt x="14731" y="19114"/>
                    <a:pt x="14679" y="19127"/>
                    <a:pt x="14633" y="19127"/>
                  </a:cubicBezTo>
                  <a:cubicBezTo>
                    <a:pt x="14584" y="19127"/>
                    <a:pt x="14541" y="19112"/>
                    <a:pt x="14491" y="19078"/>
                  </a:cubicBezTo>
                  <a:cubicBezTo>
                    <a:pt x="14179" y="18859"/>
                    <a:pt x="14040" y="18279"/>
                    <a:pt x="13943" y="17913"/>
                  </a:cubicBezTo>
                  <a:cubicBezTo>
                    <a:pt x="13496" y="16204"/>
                    <a:pt x="13420" y="14392"/>
                    <a:pt x="13231" y="12644"/>
                  </a:cubicBezTo>
                  <a:cubicBezTo>
                    <a:pt x="13231" y="12642"/>
                    <a:pt x="13231" y="12641"/>
                    <a:pt x="13230" y="12640"/>
                  </a:cubicBezTo>
                  <a:lnTo>
                    <a:pt x="13230" y="12640"/>
                  </a:lnTo>
                  <a:cubicBezTo>
                    <a:pt x="13241" y="12479"/>
                    <a:pt x="13172" y="12316"/>
                    <a:pt x="12984" y="12214"/>
                  </a:cubicBezTo>
                  <a:cubicBezTo>
                    <a:pt x="12340" y="11860"/>
                    <a:pt x="11598" y="11675"/>
                    <a:pt x="10890" y="11496"/>
                  </a:cubicBezTo>
                  <a:cubicBezTo>
                    <a:pt x="10069" y="11291"/>
                    <a:pt x="9239" y="11119"/>
                    <a:pt x="8404" y="10971"/>
                  </a:cubicBezTo>
                  <a:cubicBezTo>
                    <a:pt x="7943" y="10890"/>
                    <a:pt x="7439" y="10757"/>
                    <a:pt x="6964" y="10757"/>
                  </a:cubicBezTo>
                  <a:cubicBezTo>
                    <a:pt x="6933" y="10757"/>
                    <a:pt x="6903" y="10757"/>
                    <a:pt x="6873" y="10758"/>
                  </a:cubicBezTo>
                  <a:cubicBezTo>
                    <a:pt x="6281" y="10782"/>
                    <a:pt x="5857" y="11237"/>
                    <a:pt x="5518" y="11671"/>
                  </a:cubicBezTo>
                  <a:cubicBezTo>
                    <a:pt x="4848" y="12532"/>
                    <a:pt x="4110" y="13945"/>
                    <a:pt x="2900" y="13945"/>
                  </a:cubicBezTo>
                  <a:cubicBezTo>
                    <a:pt x="2748" y="13945"/>
                    <a:pt x="2589" y="13923"/>
                    <a:pt x="2421" y="13874"/>
                  </a:cubicBezTo>
                  <a:cubicBezTo>
                    <a:pt x="1265" y="13539"/>
                    <a:pt x="1147" y="12161"/>
                    <a:pt x="1191" y="11150"/>
                  </a:cubicBezTo>
                  <a:cubicBezTo>
                    <a:pt x="1259" y="9547"/>
                    <a:pt x="1735" y="7959"/>
                    <a:pt x="2242" y="6446"/>
                  </a:cubicBezTo>
                  <a:cubicBezTo>
                    <a:pt x="2666" y="5186"/>
                    <a:pt x="3155" y="3943"/>
                    <a:pt x="3669" y="2717"/>
                  </a:cubicBezTo>
                  <a:cubicBezTo>
                    <a:pt x="4014" y="1894"/>
                    <a:pt x="4701" y="1150"/>
                    <a:pt x="5619" y="1011"/>
                  </a:cubicBezTo>
                  <a:cubicBezTo>
                    <a:pt x="5697" y="999"/>
                    <a:pt x="5772" y="993"/>
                    <a:pt x="5846" y="993"/>
                  </a:cubicBezTo>
                  <a:close/>
                  <a:moveTo>
                    <a:pt x="5851" y="1"/>
                  </a:moveTo>
                  <a:cubicBezTo>
                    <a:pt x="4753" y="1"/>
                    <a:pt x="3750" y="699"/>
                    <a:pt x="3144" y="1580"/>
                  </a:cubicBezTo>
                  <a:cubicBezTo>
                    <a:pt x="2849" y="2009"/>
                    <a:pt x="2683" y="2515"/>
                    <a:pt x="2487" y="2993"/>
                  </a:cubicBezTo>
                  <a:cubicBezTo>
                    <a:pt x="2217" y="3653"/>
                    <a:pt x="1954" y="4314"/>
                    <a:pt x="1705" y="4982"/>
                  </a:cubicBezTo>
                  <a:cubicBezTo>
                    <a:pt x="1113" y="6581"/>
                    <a:pt x="576" y="8224"/>
                    <a:pt x="323" y="9914"/>
                  </a:cubicBezTo>
                  <a:cubicBezTo>
                    <a:pt x="121" y="11253"/>
                    <a:pt x="1" y="12901"/>
                    <a:pt x="913" y="14026"/>
                  </a:cubicBezTo>
                  <a:cubicBezTo>
                    <a:pt x="1411" y="14639"/>
                    <a:pt x="2111" y="14918"/>
                    <a:pt x="2824" y="14918"/>
                  </a:cubicBezTo>
                  <a:cubicBezTo>
                    <a:pt x="3509" y="14918"/>
                    <a:pt x="4207" y="14660"/>
                    <a:pt x="4751" y="14192"/>
                  </a:cubicBezTo>
                  <a:cubicBezTo>
                    <a:pt x="5371" y="13659"/>
                    <a:pt x="5777" y="12949"/>
                    <a:pt x="6272" y="12311"/>
                  </a:cubicBezTo>
                  <a:cubicBezTo>
                    <a:pt x="6566" y="11931"/>
                    <a:pt x="6732" y="11776"/>
                    <a:pt x="7065" y="11776"/>
                  </a:cubicBezTo>
                  <a:cubicBezTo>
                    <a:pt x="7129" y="11776"/>
                    <a:pt x="7199" y="11782"/>
                    <a:pt x="7277" y="11793"/>
                  </a:cubicBezTo>
                  <a:cubicBezTo>
                    <a:pt x="8166" y="11915"/>
                    <a:pt x="9053" y="12094"/>
                    <a:pt x="9930" y="12292"/>
                  </a:cubicBezTo>
                  <a:cubicBezTo>
                    <a:pt x="10726" y="12472"/>
                    <a:pt x="11550" y="12626"/>
                    <a:pt x="12268" y="12966"/>
                  </a:cubicBezTo>
                  <a:lnTo>
                    <a:pt x="12268" y="12966"/>
                  </a:lnTo>
                  <a:cubicBezTo>
                    <a:pt x="12439" y="14633"/>
                    <a:pt x="12548" y="16332"/>
                    <a:pt x="12930" y="17963"/>
                  </a:cubicBezTo>
                  <a:cubicBezTo>
                    <a:pt x="13136" y="18845"/>
                    <a:pt x="13555" y="20118"/>
                    <a:pt x="14640" y="20118"/>
                  </a:cubicBezTo>
                  <a:cubicBezTo>
                    <a:pt x="14672" y="20118"/>
                    <a:pt x="14706" y="20116"/>
                    <a:pt x="14739" y="20114"/>
                  </a:cubicBezTo>
                  <a:cubicBezTo>
                    <a:pt x="15314" y="20074"/>
                    <a:pt x="15818" y="19674"/>
                    <a:pt x="16220" y="19295"/>
                  </a:cubicBezTo>
                  <a:cubicBezTo>
                    <a:pt x="16778" y="18770"/>
                    <a:pt x="17242" y="18165"/>
                    <a:pt x="17630" y="17506"/>
                  </a:cubicBezTo>
                  <a:cubicBezTo>
                    <a:pt x="18329" y="16326"/>
                    <a:pt x="18879" y="15058"/>
                    <a:pt x="19372" y="13779"/>
                  </a:cubicBezTo>
                  <a:cubicBezTo>
                    <a:pt x="20387" y="11140"/>
                    <a:pt x="21255" y="8266"/>
                    <a:pt x="21379" y="5422"/>
                  </a:cubicBezTo>
                  <a:cubicBezTo>
                    <a:pt x="21417" y="4558"/>
                    <a:pt x="21409" y="3509"/>
                    <a:pt x="20893" y="2768"/>
                  </a:cubicBezTo>
                  <a:cubicBezTo>
                    <a:pt x="20591" y="2334"/>
                    <a:pt x="20167" y="2169"/>
                    <a:pt x="19717" y="2169"/>
                  </a:cubicBezTo>
                  <a:cubicBezTo>
                    <a:pt x="19269" y="2169"/>
                    <a:pt x="18796" y="2332"/>
                    <a:pt x="18392" y="2557"/>
                  </a:cubicBezTo>
                  <a:cubicBezTo>
                    <a:pt x="17206" y="3219"/>
                    <a:pt x="16258" y="4331"/>
                    <a:pt x="15430" y="5382"/>
                  </a:cubicBezTo>
                  <a:cubicBezTo>
                    <a:pt x="14975" y="5959"/>
                    <a:pt x="14535" y="6551"/>
                    <a:pt x="14131" y="7165"/>
                  </a:cubicBezTo>
                  <a:lnTo>
                    <a:pt x="14131" y="7165"/>
                  </a:lnTo>
                  <a:cubicBezTo>
                    <a:pt x="12741" y="6903"/>
                    <a:pt x="11340" y="6572"/>
                    <a:pt x="10022" y="6067"/>
                  </a:cubicBezTo>
                  <a:cubicBezTo>
                    <a:pt x="9692" y="5938"/>
                    <a:pt x="9355" y="5795"/>
                    <a:pt x="9057" y="5599"/>
                  </a:cubicBezTo>
                  <a:cubicBezTo>
                    <a:pt x="8975" y="5544"/>
                    <a:pt x="8902" y="5490"/>
                    <a:pt x="8830" y="5420"/>
                  </a:cubicBezTo>
                  <a:cubicBezTo>
                    <a:pt x="8801" y="5393"/>
                    <a:pt x="8791" y="5386"/>
                    <a:pt x="8788" y="5385"/>
                  </a:cubicBezTo>
                  <a:lnTo>
                    <a:pt x="8788" y="5385"/>
                  </a:lnTo>
                  <a:cubicBezTo>
                    <a:pt x="8787" y="5381"/>
                    <a:pt x="8781" y="5370"/>
                    <a:pt x="8767" y="5346"/>
                  </a:cubicBezTo>
                  <a:cubicBezTo>
                    <a:pt x="8764" y="5342"/>
                    <a:pt x="8761" y="5338"/>
                    <a:pt x="8759" y="5334"/>
                  </a:cubicBezTo>
                  <a:lnTo>
                    <a:pt x="8759" y="5334"/>
                  </a:lnTo>
                  <a:cubicBezTo>
                    <a:pt x="8759" y="5333"/>
                    <a:pt x="8759" y="5331"/>
                    <a:pt x="8758" y="5329"/>
                  </a:cubicBezTo>
                  <a:cubicBezTo>
                    <a:pt x="8680" y="4813"/>
                    <a:pt x="8779" y="4238"/>
                    <a:pt x="8729" y="3712"/>
                  </a:cubicBezTo>
                  <a:cubicBezTo>
                    <a:pt x="8683" y="3244"/>
                    <a:pt x="8611" y="2774"/>
                    <a:pt x="8476" y="2325"/>
                  </a:cubicBezTo>
                  <a:cubicBezTo>
                    <a:pt x="8116" y="1129"/>
                    <a:pt x="7256" y="33"/>
                    <a:pt x="5914" y="2"/>
                  </a:cubicBezTo>
                  <a:cubicBezTo>
                    <a:pt x="5893" y="1"/>
                    <a:pt x="5872" y="1"/>
                    <a:pt x="5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9"/>
            <p:cNvSpPr/>
            <p:nvPr/>
          </p:nvSpPr>
          <p:spPr>
            <a:xfrm>
              <a:off x="1903525" y="4088100"/>
              <a:ext cx="344900" cy="185850"/>
            </a:xfrm>
            <a:custGeom>
              <a:avLst/>
              <a:gdLst/>
              <a:ahLst/>
              <a:cxnLst/>
              <a:rect l="l" t="t" r="r" b="b"/>
              <a:pathLst>
                <a:path w="13796" h="7434" extrusionOk="0">
                  <a:moveTo>
                    <a:pt x="2035" y="1"/>
                  </a:moveTo>
                  <a:cubicBezTo>
                    <a:pt x="1593" y="1"/>
                    <a:pt x="1301" y="661"/>
                    <a:pt x="1777" y="928"/>
                  </a:cubicBezTo>
                  <a:cubicBezTo>
                    <a:pt x="5023" y="2748"/>
                    <a:pt x="8420" y="4238"/>
                    <a:pt x="11476" y="6352"/>
                  </a:cubicBezTo>
                  <a:lnTo>
                    <a:pt x="11476" y="6352"/>
                  </a:lnTo>
                  <a:cubicBezTo>
                    <a:pt x="7847" y="6103"/>
                    <a:pt x="4252" y="5482"/>
                    <a:pt x="636" y="5110"/>
                  </a:cubicBezTo>
                  <a:cubicBezTo>
                    <a:pt x="615" y="5108"/>
                    <a:pt x="596" y="5107"/>
                    <a:pt x="577" y="5107"/>
                  </a:cubicBezTo>
                  <a:cubicBezTo>
                    <a:pt x="0" y="5107"/>
                    <a:pt x="24" y="6045"/>
                    <a:pt x="636" y="6106"/>
                  </a:cubicBezTo>
                  <a:cubicBezTo>
                    <a:pt x="4792" y="6534"/>
                    <a:pt x="8919" y="7290"/>
                    <a:pt x="13101" y="7434"/>
                  </a:cubicBezTo>
                  <a:cubicBezTo>
                    <a:pt x="13106" y="7434"/>
                    <a:pt x="13111" y="7434"/>
                    <a:pt x="13115" y="7434"/>
                  </a:cubicBezTo>
                  <a:cubicBezTo>
                    <a:pt x="13508" y="7434"/>
                    <a:pt x="13796" y="6851"/>
                    <a:pt x="13455" y="6582"/>
                  </a:cubicBezTo>
                  <a:cubicBezTo>
                    <a:pt x="11767" y="5262"/>
                    <a:pt x="9981" y="4109"/>
                    <a:pt x="8087" y="3106"/>
                  </a:cubicBezTo>
                  <a:cubicBezTo>
                    <a:pt x="6157" y="2083"/>
                    <a:pt x="4187" y="1139"/>
                    <a:pt x="2281" y="69"/>
                  </a:cubicBezTo>
                  <a:cubicBezTo>
                    <a:pt x="2197" y="21"/>
                    <a:pt x="2114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9"/>
            <p:cNvSpPr/>
            <p:nvPr/>
          </p:nvSpPr>
          <p:spPr>
            <a:xfrm>
              <a:off x="1462675" y="3884050"/>
              <a:ext cx="125100" cy="332450"/>
            </a:xfrm>
            <a:custGeom>
              <a:avLst/>
              <a:gdLst/>
              <a:ahLst/>
              <a:cxnLst/>
              <a:rect l="l" t="t" r="r" b="b"/>
              <a:pathLst>
                <a:path w="5004" h="13298" extrusionOk="0">
                  <a:moveTo>
                    <a:pt x="4226" y="0"/>
                  </a:moveTo>
                  <a:cubicBezTo>
                    <a:pt x="3978" y="0"/>
                    <a:pt x="3745" y="159"/>
                    <a:pt x="3776" y="478"/>
                  </a:cubicBezTo>
                  <a:cubicBezTo>
                    <a:pt x="3995" y="2762"/>
                    <a:pt x="3470" y="4910"/>
                    <a:pt x="2764" y="7066"/>
                  </a:cubicBezTo>
                  <a:cubicBezTo>
                    <a:pt x="2160" y="8913"/>
                    <a:pt x="1574" y="10906"/>
                    <a:pt x="310" y="12425"/>
                  </a:cubicBezTo>
                  <a:cubicBezTo>
                    <a:pt x="1" y="12799"/>
                    <a:pt x="333" y="13298"/>
                    <a:pt x="690" y="13298"/>
                  </a:cubicBezTo>
                  <a:cubicBezTo>
                    <a:pt x="802" y="13298"/>
                    <a:pt x="916" y="13249"/>
                    <a:pt x="1014" y="13131"/>
                  </a:cubicBezTo>
                  <a:cubicBezTo>
                    <a:pt x="2366" y="11506"/>
                    <a:pt x="3030" y="9452"/>
                    <a:pt x="3679" y="7474"/>
                  </a:cubicBezTo>
                  <a:cubicBezTo>
                    <a:pt x="4424" y="5193"/>
                    <a:pt x="5004" y="2899"/>
                    <a:pt x="4772" y="478"/>
                  </a:cubicBezTo>
                  <a:cubicBezTo>
                    <a:pt x="4741" y="160"/>
                    <a:pt x="4476" y="0"/>
                    <a:pt x="4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3" name="Google Shape;3133;p9"/>
          <p:cNvSpPr/>
          <p:nvPr/>
        </p:nvSpPr>
        <p:spPr>
          <a:xfrm>
            <a:off x="2859550" y="831275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5" name="Google Shape;3135;p10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3136" name="Google Shape;3136;p10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0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0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0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0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0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0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0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0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0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0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0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0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0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0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0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0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0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0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0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0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0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0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0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0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0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0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0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0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0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0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0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0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0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0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0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0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0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0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0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0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0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0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0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0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0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0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0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0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0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0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0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0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0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0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0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0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0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0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0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0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0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0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0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0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0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0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0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0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0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0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0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0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0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0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0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0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0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0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0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0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0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0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0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0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0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0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0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0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0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0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0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0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0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0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0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0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0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0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0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0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0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0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0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0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0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0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0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0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0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0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0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0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0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0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0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0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0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0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0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0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0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0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0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0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0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0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0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0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0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0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0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0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0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0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0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0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0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0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0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0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0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0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0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0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0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0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0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0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0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0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0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0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0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0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0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0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0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0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0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0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0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0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0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0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0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0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0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0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0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0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0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0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0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0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0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0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0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0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0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0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0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0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0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0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0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0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0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0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0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0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0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0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0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0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0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0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0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0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0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0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0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0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0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0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0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0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0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0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0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0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0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0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0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0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0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0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0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0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0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0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0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0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0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0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0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0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0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0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0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0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0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0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0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0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0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0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0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0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0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0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0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0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0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0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0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0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0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0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0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0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0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0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0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0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0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0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0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0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0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0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0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0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0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0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0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0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0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0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0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0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6" name="Google Shape;3496;p10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7" name="Google Shape;3497;p10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3498" name="Google Shape;3498;p10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0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0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0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0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0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0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0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0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0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0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0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0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0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0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0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0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0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6" name="Google Shape;3516;p10"/>
          <p:cNvSpPr txBox="1">
            <a:spLocks noGrp="1"/>
          </p:cNvSpPr>
          <p:nvPr>
            <p:ph type="title"/>
          </p:nvPr>
        </p:nvSpPr>
        <p:spPr>
          <a:xfrm>
            <a:off x="1270650" y="2317450"/>
            <a:ext cx="702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8" name="Google Shape;3518;p11"/>
          <p:cNvGrpSpPr/>
          <p:nvPr/>
        </p:nvGrpSpPr>
        <p:grpSpPr>
          <a:xfrm>
            <a:off x="0" y="0"/>
            <a:ext cx="9144125" cy="5143391"/>
            <a:chOff x="0" y="0"/>
            <a:chExt cx="9144125" cy="5143391"/>
          </a:xfrm>
        </p:grpSpPr>
        <p:sp>
          <p:nvSpPr>
            <p:cNvPr id="3519" name="Google Shape;3519;p11"/>
            <p:cNvSpPr/>
            <p:nvPr/>
          </p:nvSpPr>
          <p:spPr>
            <a:xfrm>
              <a:off x="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1"/>
            <p:cNvSpPr/>
            <p:nvPr/>
          </p:nvSpPr>
          <p:spPr>
            <a:xfrm>
              <a:off x="38100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1"/>
            <p:cNvSpPr/>
            <p:nvPr/>
          </p:nvSpPr>
          <p:spPr>
            <a:xfrm>
              <a:off x="76201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1"/>
            <p:cNvSpPr/>
            <p:nvPr/>
          </p:nvSpPr>
          <p:spPr>
            <a:xfrm>
              <a:off x="114301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1"/>
            <p:cNvSpPr/>
            <p:nvPr/>
          </p:nvSpPr>
          <p:spPr>
            <a:xfrm>
              <a:off x="152402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1"/>
            <p:cNvSpPr/>
            <p:nvPr/>
          </p:nvSpPr>
          <p:spPr>
            <a:xfrm>
              <a:off x="190502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1"/>
            <p:cNvSpPr/>
            <p:nvPr/>
          </p:nvSpPr>
          <p:spPr>
            <a:xfrm>
              <a:off x="228603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1"/>
            <p:cNvSpPr/>
            <p:nvPr/>
          </p:nvSpPr>
          <p:spPr>
            <a:xfrm>
              <a:off x="266703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1"/>
            <p:cNvSpPr/>
            <p:nvPr/>
          </p:nvSpPr>
          <p:spPr>
            <a:xfrm>
              <a:off x="304804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1"/>
            <p:cNvSpPr/>
            <p:nvPr/>
          </p:nvSpPr>
          <p:spPr>
            <a:xfrm>
              <a:off x="342904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1"/>
            <p:cNvSpPr/>
            <p:nvPr/>
          </p:nvSpPr>
          <p:spPr>
            <a:xfrm>
              <a:off x="381005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1"/>
            <p:cNvSpPr/>
            <p:nvPr/>
          </p:nvSpPr>
          <p:spPr>
            <a:xfrm>
              <a:off x="419105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1"/>
            <p:cNvSpPr/>
            <p:nvPr/>
          </p:nvSpPr>
          <p:spPr>
            <a:xfrm>
              <a:off x="457206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1"/>
            <p:cNvSpPr/>
            <p:nvPr/>
          </p:nvSpPr>
          <p:spPr>
            <a:xfrm>
              <a:off x="495306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1"/>
            <p:cNvSpPr/>
            <p:nvPr/>
          </p:nvSpPr>
          <p:spPr>
            <a:xfrm>
              <a:off x="533407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1"/>
            <p:cNvSpPr/>
            <p:nvPr/>
          </p:nvSpPr>
          <p:spPr>
            <a:xfrm>
              <a:off x="571507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1"/>
            <p:cNvSpPr/>
            <p:nvPr/>
          </p:nvSpPr>
          <p:spPr>
            <a:xfrm>
              <a:off x="609608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1"/>
            <p:cNvSpPr/>
            <p:nvPr/>
          </p:nvSpPr>
          <p:spPr>
            <a:xfrm>
              <a:off x="647708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1"/>
            <p:cNvSpPr/>
            <p:nvPr/>
          </p:nvSpPr>
          <p:spPr>
            <a:xfrm>
              <a:off x="6858090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1"/>
            <p:cNvSpPr/>
            <p:nvPr/>
          </p:nvSpPr>
          <p:spPr>
            <a:xfrm>
              <a:off x="7239095" y="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1"/>
            <p:cNvSpPr/>
            <p:nvPr/>
          </p:nvSpPr>
          <p:spPr>
            <a:xfrm>
              <a:off x="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1"/>
            <p:cNvSpPr/>
            <p:nvPr/>
          </p:nvSpPr>
          <p:spPr>
            <a:xfrm>
              <a:off x="38100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1"/>
            <p:cNvSpPr/>
            <p:nvPr/>
          </p:nvSpPr>
          <p:spPr>
            <a:xfrm>
              <a:off x="76201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1"/>
            <p:cNvSpPr/>
            <p:nvPr/>
          </p:nvSpPr>
          <p:spPr>
            <a:xfrm>
              <a:off x="114301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1"/>
            <p:cNvSpPr/>
            <p:nvPr/>
          </p:nvSpPr>
          <p:spPr>
            <a:xfrm>
              <a:off x="152402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1"/>
            <p:cNvSpPr/>
            <p:nvPr/>
          </p:nvSpPr>
          <p:spPr>
            <a:xfrm>
              <a:off x="190502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1"/>
            <p:cNvSpPr/>
            <p:nvPr/>
          </p:nvSpPr>
          <p:spPr>
            <a:xfrm>
              <a:off x="228603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1"/>
            <p:cNvSpPr/>
            <p:nvPr/>
          </p:nvSpPr>
          <p:spPr>
            <a:xfrm>
              <a:off x="266703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1"/>
            <p:cNvSpPr/>
            <p:nvPr/>
          </p:nvSpPr>
          <p:spPr>
            <a:xfrm>
              <a:off x="304804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1"/>
            <p:cNvSpPr/>
            <p:nvPr/>
          </p:nvSpPr>
          <p:spPr>
            <a:xfrm>
              <a:off x="342904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1"/>
            <p:cNvSpPr/>
            <p:nvPr/>
          </p:nvSpPr>
          <p:spPr>
            <a:xfrm>
              <a:off x="381005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1"/>
            <p:cNvSpPr/>
            <p:nvPr/>
          </p:nvSpPr>
          <p:spPr>
            <a:xfrm>
              <a:off x="419105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1"/>
            <p:cNvSpPr/>
            <p:nvPr/>
          </p:nvSpPr>
          <p:spPr>
            <a:xfrm>
              <a:off x="457206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1"/>
            <p:cNvSpPr/>
            <p:nvPr/>
          </p:nvSpPr>
          <p:spPr>
            <a:xfrm>
              <a:off x="495306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1"/>
            <p:cNvSpPr/>
            <p:nvPr/>
          </p:nvSpPr>
          <p:spPr>
            <a:xfrm>
              <a:off x="533407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1"/>
            <p:cNvSpPr/>
            <p:nvPr/>
          </p:nvSpPr>
          <p:spPr>
            <a:xfrm>
              <a:off x="571507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1"/>
            <p:cNvSpPr/>
            <p:nvPr/>
          </p:nvSpPr>
          <p:spPr>
            <a:xfrm>
              <a:off x="609608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1"/>
            <p:cNvSpPr/>
            <p:nvPr/>
          </p:nvSpPr>
          <p:spPr>
            <a:xfrm>
              <a:off x="647708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1"/>
            <p:cNvSpPr/>
            <p:nvPr/>
          </p:nvSpPr>
          <p:spPr>
            <a:xfrm>
              <a:off x="6858090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1"/>
            <p:cNvSpPr/>
            <p:nvPr/>
          </p:nvSpPr>
          <p:spPr>
            <a:xfrm>
              <a:off x="7239095" y="342894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1"/>
            <p:cNvSpPr/>
            <p:nvPr/>
          </p:nvSpPr>
          <p:spPr>
            <a:xfrm>
              <a:off x="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1"/>
            <p:cNvSpPr/>
            <p:nvPr/>
          </p:nvSpPr>
          <p:spPr>
            <a:xfrm>
              <a:off x="38100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1"/>
            <p:cNvSpPr/>
            <p:nvPr/>
          </p:nvSpPr>
          <p:spPr>
            <a:xfrm>
              <a:off x="76201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1"/>
            <p:cNvSpPr/>
            <p:nvPr/>
          </p:nvSpPr>
          <p:spPr>
            <a:xfrm>
              <a:off x="114301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1"/>
            <p:cNvSpPr/>
            <p:nvPr/>
          </p:nvSpPr>
          <p:spPr>
            <a:xfrm>
              <a:off x="152402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1"/>
            <p:cNvSpPr/>
            <p:nvPr/>
          </p:nvSpPr>
          <p:spPr>
            <a:xfrm>
              <a:off x="190502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1"/>
            <p:cNvSpPr/>
            <p:nvPr/>
          </p:nvSpPr>
          <p:spPr>
            <a:xfrm>
              <a:off x="228603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1"/>
            <p:cNvSpPr/>
            <p:nvPr/>
          </p:nvSpPr>
          <p:spPr>
            <a:xfrm>
              <a:off x="266703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1"/>
            <p:cNvSpPr/>
            <p:nvPr/>
          </p:nvSpPr>
          <p:spPr>
            <a:xfrm>
              <a:off x="304804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1"/>
            <p:cNvSpPr/>
            <p:nvPr/>
          </p:nvSpPr>
          <p:spPr>
            <a:xfrm>
              <a:off x="342904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1"/>
            <p:cNvSpPr/>
            <p:nvPr/>
          </p:nvSpPr>
          <p:spPr>
            <a:xfrm>
              <a:off x="381005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1"/>
            <p:cNvSpPr/>
            <p:nvPr/>
          </p:nvSpPr>
          <p:spPr>
            <a:xfrm>
              <a:off x="419105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1"/>
            <p:cNvSpPr/>
            <p:nvPr/>
          </p:nvSpPr>
          <p:spPr>
            <a:xfrm>
              <a:off x="457206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1"/>
            <p:cNvSpPr/>
            <p:nvPr/>
          </p:nvSpPr>
          <p:spPr>
            <a:xfrm>
              <a:off x="495306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1"/>
            <p:cNvSpPr/>
            <p:nvPr/>
          </p:nvSpPr>
          <p:spPr>
            <a:xfrm>
              <a:off x="533407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1"/>
            <p:cNvSpPr/>
            <p:nvPr/>
          </p:nvSpPr>
          <p:spPr>
            <a:xfrm>
              <a:off x="571507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1"/>
            <p:cNvSpPr/>
            <p:nvPr/>
          </p:nvSpPr>
          <p:spPr>
            <a:xfrm>
              <a:off x="609608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1"/>
            <p:cNvSpPr/>
            <p:nvPr/>
          </p:nvSpPr>
          <p:spPr>
            <a:xfrm>
              <a:off x="647708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1"/>
            <p:cNvSpPr/>
            <p:nvPr/>
          </p:nvSpPr>
          <p:spPr>
            <a:xfrm>
              <a:off x="6858090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1"/>
            <p:cNvSpPr/>
            <p:nvPr/>
          </p:nvSpPr>
          <p:spPr>
            <a:xfrm>
              <a:off x="7239095" y="685788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1"/>
            <p:cNvSpPr/>
            <p:nvPr/>
          </p:nvSpPr>
          <p:spPr>
            <a:xfrm>
              <a:off x="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1"/>
            <p:cNvSpPr/>
            <p:nvPr/>
          </p:nvSpPr>
          <p:spPr>
            <a:xfrm>
              <a:off x="38100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1"/>
            <p:cNvSpPr/>
            <p:nvPr/>
          </p:nvSpPr>
          <p:spPr>
            <a:xfrm>
              <a:off x="76201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1"/>
            <p:cNvSpPr/>
            <p:nvPr/>
          </p:nvSpPr>
          <p:spPr>
            <a:xfrm>
              <a:off x="114301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1"/>
            <p:cNvSpPr/>
            <p:nvPr/>
          </p:nvSpPr>
          <p:spPr>
            <a:xfrm>
              <a:off x="152402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1"/>
            <p:cNvSpPr/>
            <p:nvPr/>
          </p:nvSpPr>
          <p:spPr>
            <a:xfrm>
              <a:off x="190502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1"/>
            <p:cNvSpPr/>
            <p:nvPr/>
          </p:nvSpPr>
          <p:spPr>
            <a:xfrm>
              <a:off x="228603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1"/>
            <p:cNvSpPr/>
            <p:nvPr/>
          </p:nvSpPr>
          <p:spPr>
            <a:xfrm>
              <a:off x="266703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1"/>
            <p:cNvSpPr/>
            <p:nvPr/>
          </p:nvSpPr>
          <p:spPr>
            <a:xfrm>
              <a:off x="304804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1"/>
            <p:cNvSpPr/>
            <p:nvPr/>
          </p:nvSpPr>
          <p:spPr>
            <a:xfrm>
              <a:off x="342904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1"/>
            <p:cNvSpPr/>
            <p:nvPr/>
          </p:nvSpPr>
          <p:spPr>
            <a:xfrm>
              <a:off x="381005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1"/>
            <p:cNvSpPr/>
            <p:nvPr/>
          </p:nvSpPr>
          <p:spPr>
            <a:xfrm>
              <a:off x="419105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1"/>
            <p:cNvSpPr/>
            <p:nvPr/>
          </p:nvSpPr>
          <p:spPr>
            <a:xfrm>
              <a:off x="457206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1"/>
            <p:cNvSpPr/>
            <p:nvPr/>
          </p:nvSpPr>
          <p:spPr>
            <a:xfrm>
              <a:off x="495306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1"/>
            <p:cNvSpPr/>
            <p:nvPr/>
          </p:nvSpPr>
          <p:spPr>
            <a:xfrm>
              <a:off x="533407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1"/>
            <p:cNvSpPr/>
            <p:nvPr/>
          </p:nvSpPr>
          <p:spPr>
            <a:xfrm>
              <a:off x="571507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1"/>
            <p:cNvSpPr/>
            <p:nvPr/>
          </p:nvSpPr>
          <p:spPr>
            <a:xfrm>
              <a:off x="609608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1"/>
            <p:cNvSpPr/>
            <p:nvPr/>
          </p:nvSpPr>
          <p:spPr>
            <a:xfrm>
              <a:off x="647708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1"/>
            <p:cNvSpPr/>
            <p:nvPr/>
          </p:nvSpPr>
          <p:spPr>
            <a:xfrm>
              <a:off x="6858090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1"/>
            <p:cNvSpPr/>
            <p:nvPr/>
          </p:nvSpPr>
          <p:spPr>
            <a:xfrm>
              <a:off x="7239095" y="1028682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1"/>
            <p:cNvSpPr/>
            <p:nvPr/>
          </p:nvSpPr>
          <p:spPr>
            <a:xfrm>
              <a:off x="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1"/>
            <p:cNvSpPr/>
            <p:nvPr/>
          </p:nvSpPr>
          <p:spPr>
            <a:xfrm>
              <a:off x="38100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1"/>
            <p:cNvSpPr/>
            <p:nvPr/>
          </p:nvSpPr>
          <p:spPr>
            <a:xfrm>
              <a:off x="76201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1"/>
            <p:cNvSpPr/>
            <p:nvPr/>
          </p:nvSpPr>
          <p:spPr>
            <a:xfrm>
              <a:off x="114301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1"/>
            <p:cNvSpPr/>
            <p:nvPr/>
          </p:nvSpPr>
          <p:spPr>
            <a:xfrm>
              <a:off x="152402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1"/>
            <p:cNvSpPr/>
            <p:nvPr/>
          </p:nvSpPr>
          <p:spPr>
            <a:xfrm>
              <a:off x="190502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1"/>
            <p:cNvSpPr/>
            <p:nvPr/>
          </p:nvSpPr>
          <p:spPr>
            <a:xfrm>
              <a:off x="228603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1"/>
            <p:cNvSpPr/>
            <p:nvPr/>
          </p:nvSpPr>
          <p:spPr>
            <a:xfrm>
              <a:off x="266703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1"/>
            <p:cNvSpPr/>
            <p:nvPr/>
          </p:nvSpPr>
          <p:spPr>
            <a:xfrm>
              <a:off x="304804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1"/>
            <p:cNvSpPr/>
            <p:nvPr/>
          </p:nvSpPr>
          <p:spPr>
            <a:xfrm>
              <a:off x="342904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1"/>
            <p:cNvSpPr/>
            <p:nvPr/>
          </p:nvSpPr>
          <p:spPr>
            <a:xfrm>
              <a:off x="381005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1"/>
            <p:cNvSpPr/>
            <p:nvPr/>
          </p:nvSpPr>
          <p:spPr>
            <a:xfrm>
              <a:off x="419105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1"/>
            <p:cNvSpPr/>
            <p:nvPr/>
          </p:nvSpPr>
          <p:spPr>
            <a:xfrm>
              <a:off x="457206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1"/>
            <p:cNvSpPr/>
            <p:nvPr/>
          </p:nvSpPr>
          <p:spPr>
            <a:xfrm>
              <a:off x="495306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1"/>
            <p:cNvSpPr/>
            <p:nvPr/>
          </p:nvSpPr>
          <p:spPr>
            <a:xfrm>
              <a:off x="533407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1"/>
            <p:cNvSpPr/>
            <p:nvPr/>
          </p:nvSpPr>
          <p:spPr>
            <a:xfrm>
              <a:off x="571507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1"/>
            <p:cNvSpPr/>
            <p:nvPr/>
          </p:nvSpPr>
          <p:spPr>
            <a:xfrm>
              <a:off x="609608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1"/>
            <p:cNvSpPr/>
            <p:nvPr/>
          </p:nvSpPr>
          <p:spPr>
            <a:xfrm>
              <a:off x="647708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1"/>
            <p:cNvSpPr/>
            <p:nvPr/>
          </p:nvSpPr>
          <p:spPr>
            <a:xfrm>
              <a:off x="6858090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1"/>
            <p:cNvSpPr/>
            <p:nvPr/>
          </p:nvSpPr>
          <p:spPr>
            <a:xfrm>
              <a:off x="7239095" y="1371576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1"/>
            <p:cNvSpPr/>
            <p:nvPr/>
          </p:nvSpPr>
          <p:spPr>
            <a:xfrm>
              <a:off x="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1"/>
            <p:cNvSpPr/>
            <p:nvPr/>
          </p:nvSpPr>
          <p:spPr>
            <a:xfrm>
              <a:off x="38100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1"/>
            <p:cNvSpPr/>
            <p:nvPr/>
          </p:nvSpPr>
          <p:spPr>
            <a:xfrm>
              <a:off x="76201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1"/>
            <p:cNvSpPr/>
            <p:nvPr/>
          </p:nvSpPr>
          <p:spPr>
            <a:xfrm>
              <a:off x="114301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1"/>
            <p:cNvSpPr/>
            <p:nvPr/>
          </p:nvSpPr>
          <p:spPr>
            <a:xfrm>
              <a:off x="152402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1"/>
            <p:cNvSpPr/>
            <p:nvPr/>
          </p:nvSpPr>
          <p:spPr>
            <a:xfrm>
              <a:off x="190502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1"/>
            <p:cNvSpPr/>
            <p:nvPr/>
          </p:nvSpPr>
          <p:spPr>
            <a:xfrm>
              <a:off x="228603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1"/>
            <p:cNvSpPr/>
            <p:nvPr/>
          </p:nvSpPr>
          <p:spPr>
            <a:xfrm>
              <a:off x="266703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1"/>
            <p:cNvSpPr/>
            <p:nvPr/>
          </p:nvSpPr>
          <p:spPr>
            <a:xfrm>
              <a:off x="304804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1"/>
            <p:cNvSpPr/>
            <p:nvPr/>
          </p:nvSpPr>
          <p:spPr>
            <a:xfrm>
              <a:off x="342904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1"/>
            <p:cNvSpPr/>
            <p:nvPr/>
          </p:nvSpPr>
          <p:spPr>
            <a:xfrm>
              <a:off x="381005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1"/>
            <p:cNvSpPr/>
            <p:nvPr/>
          </p:nvSpPr>
          <p:spPr>
            <a:xfrm>
              <a:off x="419105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1"/>
            <p:cNvSpPr/>
            <p:nvPr/>
          </p:nvSpPr>
          <p:spPr>
            <a:xfrm>
              <a:off x="457206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1"/>
            <p:cNvSpPr/>
            <p:nvPr/>
          </p:nvSpPr>
          <p:spPr>
            <a:xfrm>
              <a:off x="495306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1"/>
            <p:cNvSpPr/>
            <p:nvPr/>
          </p:nvSpPr>
          <p:spPr>
            <a:xfrm>
              <a:off x="533407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1"/>
            <p:cNvSpPr/>
            <p:nvPr/>
          </p:nvSpPr>
          <p:spPr>
            <a:xfrm>
              <a:off x="571507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1"/>
            <p:cNvSpPr/>
            <p:nvPr/>
          </p:nvSpPr>
          <p:spPr>
            <a:xfrm>
              <a:off x="609608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1"/>
            <p:cNvSpPr/>
            <p:nvPr/>
          </p:nvSpPr>
          <p:spPr>
            <a:xfrm>
              <a:off x="647708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1"/>
            <p:cNvSpPr/>
            <p:nvPr/>
          </p:nvSpPr>
          <p:spPr>
            <a:xfrm>
              <a:off x="6858090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1"/>
            <p:cNvSpPr/>
            <p:nvPr/>
          </p:nvSpPr>
          <p:spPr>
            <a:xfrm>
              <a:off x="7239095" y="1714470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1"/>
            <p:cNvSpPr/>
            <p:nvPr/>
          </p:nvSpPr>
          <p:spPr>
            <a:xfrm>
              <a:off x="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1"/>
            <p:cNvSpPr/>
            <p:nvPr/>
          </p:nvSpPr>
          <p:spPr>
            <a:xfrm>
              <a:off x="38100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1"/>
            <p:cNvSpPr/>
            <p:nvPr/>
          </p:nvSpPr>
          <p:spPr>
            <a:xfrm>
              <a:off x="76201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1"/>
            <p:cNvSpPr/>
            <p:nvPr/>
          </p:nvSpPr>
          <p:spPr>
            <a:xfrm>
              <a:off x="114301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1"/>
            <p:cNvSpPr/>
            <p:nvPr/>
          </p:nvSpPr>
          <p:spPr>
            <a:xfrm>
              <a:off x="152402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1"/>
            <p:cNvSpPr/>
            <p:nvPr/>
          </p:nvSpPr>
          <p:spPr>
            <a:xfrm>
              <a:off x="190502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1"/>
            <p:cNvSpPr/>
            <p:nvPr/>
          </p:nvSpPr>
          <p:spPr>
            <a:xfrm>
              <a:off x="228603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1"/>
            <p:cNvSpPr/>
            <p:nvPr/>
          </p:nvSpPr>
          <p:spPr>
            <a:xfrm>
              <a:off x="266703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1"/>
            <p:cNvSpPr/>
            <p:nvPr/>
          </p:nvSpPr>
          <p:spPr>
            <a:xfrm>
              <a:off x="304804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1"/>
            <p:cNvSpPr/>
            <p:nvPr/>
          </p:nvSpPr>
          <p:spPr>
            <a:xfrm>
              <a:off x="342904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1"/>
            <p:cNvSpPr/>
            <p:nvPr/>
          </p:nvSpPr>
          <p:spPr>
            <a:xfrm>
              <a:off x="381005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1"/>
            <p:cNvSpPr/>
            <p:nvPr/>
          </p:nvSpPr>
          <p:spPr>
            <a:xfrm>
              <a:off x="419105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1"/>
            <p:cNvSpPr/>
            <p:nvPr/>
          </p:nvSpPr>
          <p:spPr>
            <a:xfrm>
              <a:off x="457206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1"/>
            <p:cNvSpPr/>
            <p:nvPr/>
          </p:nvSpPr>
          <p:spPr>
            <a:xfrm>
              <a:off x="495306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1"/>
            <p:cNvSpPr/>
            <p:nvPr/>
          </p:nvSpPr>
          <p:spPr>
            <a:xfrm>
              <a:off x="533407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1"/>
            <p:cNvSpPr/>
            <p:nvPr/>
          </p:nvSpPr>
          <p:spPr>
            <a:xfrm>
              <a:off x="571507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1"/>
            <p:cNvSpPr/>
            <p:nvPr/>
          </p:nvSpPr>
          <p:spPr>
            <a:xfrm>
              <a:off x="609608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1"/>
            <p:cNvSpPr/>
            <p:nvPr/>
          </p:nvSpPr>
          <p:spPr>
            <a:xfrm>
              <a:off x="647708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1"/>
            <p:cNvSpPr/>
            <p:nvPr/>
          </p:nvSpPr>
          <p:spPr>
            <a:xfrm>
              <a:off x="6858090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1"/>
            <p:cNvSpPr/>
            <p:nvPr/>
          </p:nvSpPr>
          <p:spPr>
            <a:xfrm>
              <a:off x="7239095" y="205736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1"/>
            <p:cNvSpPr/>
            <p:nvPr/>
          </p:nvSpPr>
          <p:spPr>
            <a:xfrm>
              <a:off x="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1"/>
            <p:cNvSpPr/>
            <p:nvPr/>
          </p:nvSpPr>
          <p:spPr>
            <a:xfrm>
              <a:off x="38100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1"/>
            <p:cNvSpPr/>
            <p:nvPr/>
          </p:nvSpPr>
          <p:spPr>
            <a:xfrm>
              <a:off x="76201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1"/>
            <p:cNvSpPr/>
            <p:nvPr/>
          </p:nvSpPr>
          <p:spPr>
            <a:xfrm>
              <a:off x="114301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1"/>
            <p:cNvSpPr/>
            <p:nvPr/>
          </p:nvSpPr>
          <p:spPr>
            <a:xfrm>
              <a:off x="152402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1"/>
            <p:cNvSpPr/>
            <p:nvPr/>
          </p:nvSpPr>
          <p:spPr>
            <a:xfrm>
              <a:off x="190502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1"/>
            <p:cNvSpPr/>
            <p:nvPr/>
          </p:nvSpPr>
          <p:spPr>
            <a:xfrm>
              <a:off x="228603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1"/>
            <p:cNvSpPr/>
            <p:nvPr/>
          </p:nvSpPr>
          <p:spPr>
            <a:xfrm>
              <a:off x="266703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1"/>
            <p:cNvSpPr/>
            <p:nvPr/>
          </p:nvSpPr>
          <p:spPr>
            <a:xfrm>
              <a:off x="304804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1"/>
            <p:cNvSpPr/>
            <p:nvPr/>
          </p:nvSpPr>
          <p:spPr>
            <a:xfrm>
              <a:off x="342904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1"/>
            <p:cNvSpPr/>
            <p:nvPr/>
          </p:nvSpPr>
          <p:spPr>
            <a:xfrm>
              <a:off x="381005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1"/>
            <p:cNvSpPr/>
            <p:nvPr/>
          </p:nvSpPr>
          <p:spPr>
            <a:xfrm>
              <a:off x="419105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1"/>
            <p:cNvSpPr/>
            <p:nvPr/>
          </p:nvSpPr>
          <p:spPr>
            <a:xfrm>
              <a:off x="457206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1"/>
            <p:cNvSpPr/>
            <p:nvPr/>
          </p:nvSpPr>
          <p:spPr>
            <a:xfrm>
              <a:off x="495306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1"/>
            <p:cNvSpPr/>
            <p:nvPr/>
          </p:nvSpPr>
          <p:spPr>
            <a:xfrm>
              <a:off x="533407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1"/>
            <p:cNvSpPr/>
            <p:nvPr/>
          </p:nvSpPr>
          <p:spPr>
            <a:xfrm>
              <a:off x="571507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1"/>
            <p:cNvSpPr/>
            <p:nvPr/>
          </p:nvSpPr>
          <p:spPr>
            <a:xfrm>
              <a:off x="609608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1"/>
            <p:cNvSpPr/>
            <p:nvPr/>
          </p:nvSpPr>
          <p:spPr>
            <a:xfrm>
              <a:off x="647708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1"/>
            <p:cNvSpPr/>
            <p:nvPr/>
          </p:nvSpPr>
          <p:spPr>
            <a:xfrm>
              <a:off x="6858090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1"/>
            <p:cNvSpPr/>
            <p:nvPr/>
          </p:nvSpPr>
          <p:spPr>
            <a:xfrm>
              <a:off x="7239095" y="2400259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1"/>
            <p:cNvSpPr/>
            <p:nvPr/>
          </p:nvSpPr>
          <p:spPr>
            <a:xfrm>
              <a:off x="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1"/>
            <p:cNvSpPr/>
            <p:nvPr/>
          </p:nvSpPr>
          <p:spPr>
            <a:xfrm>
              <a:off x="38100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1"/>
            <p:cNvSpPr/>
            <p:nvPr/>
          </p:nvSpPr>
          <p:spPr>
            <a:xfrm>
              <a:off x="76201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1"/>
            <p:cNvSpPr/>
            <p:nvPr/>
          </p:nvSpPr>
          <p:spPr>
            <a:xfrm>
              <a:off x="114301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1"/>
            <p:cNvSpPr/>
            <p:nvPr/>
          </p:nvSpPr>
          <p:spPr>
            <a:xfrm>
              <a:off x="152402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1"/>
            <p:cNvSpPr/>
            <p:nvPr/>
          </p:nvSpPr>
          <p:spPr>
            <a:xfrm>
              <a:off x="190502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1"/>
            <p:cNvSpPr/>
            <p:nvPr/>
          </p:nvSpPr>
          <p:spPr>
            <a:xfrm>
              <a:off x="228603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1"/>
            <p:cNvSpPr/>
            <p:nvPr/>
          </p:nvSpPr>
          <p:spPr>
            <a:xfrm>
              <a:off x="266703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1"/>
            <p:cNvSpPr/>
            <p:nvPr/>
          </p:nvSpPr>
          <p:spPr>
            <a:xfrm>
              <a:off x="304804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1"/>
            <p:cNvSpPr/>
            <p:nvPr/>
          </p:nvSpPr>
          <p:spPr>
            <a:xfrm>
              <a:off x="342904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1"/>
            <p:cNvSpPr/>
            <p:nvPr/>
          </p:nvSpPr>
          <p:spPr>
            <a:xfrm>
              <a:off x="381005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1"/>
            <p:cNvSpPr/>
            <p:nvPr/>
          </p:nvSpPr>
          <p:spPr>
            <a:xfrm>
              <a:off x="419105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1"/>
            <p:cNvSpPr/>
            <p:nvPr/>
          </p:nvSpPr>
          <p:spPr>
            <a:xfrm>
              <a:off x="457206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1"/>
            <p:cNvSpPr/>
            <p:nvPr/>
          </p:nvSpPr>
          <p:spPr>
            <a:xfrm>
              <a:off x="495306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1"/>
            <p:cNvSpPr/>
            <p:nvPr/>
          </p:nvSpPr>
          <p:spPr>
            <a:xfrm>
              <a:off x="533407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1"/>
            <p:cNvSpPr/>
            <p:nvPr/>
          </p:nvSpPr>
          <p:spPr>
            <a:xfrm>
              <a:off x="571507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1"/>
            <p:cNvSpPr/>
            <p:nvPr/>
          </p:nvSpPr>
          <p:spPr>
            <a:xfrm>
              <a:off x="609608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1"/>
            <p:cNvSpPr/>
            <p:nvPr/>
          </p:nvSpPr>
          <p:spPr>
            <a:xfrm>
              <a:off x="647708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1"/>
            <p:cNvSpPr/>
            <p:nvPr/>
          </p:nvSpPr>
          <p:spPr>
            <a:xfrm>
              <a:off x="6858090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1"/>
            <p:cNvSpPr/>
            <p:nvPr/>
          </p:nvSpPr>
          <p:spPr>
            <a:xfrm>
              <a:off x="7239095" y="274315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1"/>
            <p:cNvSpPr/>
            <p:nvPr/>
          </p:nvSpPr>
          <p:spPr>
            <a:xfrm>
              <a:off x="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1"/>
            <p:cNvSpPr/>
            <p:nvPr/>
          </p:nvSpPr>
          <p:spPr>
            <a:xfrm>
              <a:off x="38100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1"/>
            <p:cNvSpPr/>
            <p:nvPr/>
          </p:nvSpPr>
          <p:spPr>
            <a:xfrm>
              <a:off x="76201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1"/>
            <p:cNvSpPr/>
            <p:nvPr/>
          </p:nvSpPr>
          <p:spPr>
            <a:xfrm>
              <a:off x="114301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1"/>
            <p:cNvSpPr/>
            <p:nvPr/>
          </p:nvSpPr>
          <p:spPr>
            <a:xfrm>
              <a:off x="152402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1"/>
            <p:cNvSpPr/>
            <p:nvPr/>
          </p:nvSpPr>
          <p:spPr>
            <a:xfrm>
              <a:off x="190502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1"/>
            <p:cNvSpPr/>
            <p:nvPr/>
          </p:nvSpPr>
          <p:spPr>
            <a:xfrm>
              <a:off x="228603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1"/>
            <p:cNvSpPr/>
            <p:nvPr/>
          </p:nvSpPr>
          <p:spPr>
            <a:xfrm>
              <a:off x="266703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1"/>
            <p:cNvSpPr/>
            <p:nvPr/>
          </p:nvSpPr>
          <p:spPr>
            <a:xfrm>
              <a:off x="304804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1"/>
            <p:cNvSpPr/>
            <p:nvPr/>
          </p:nvSpPr>
          <p:spPr>
            <a:xfrm>
              <a:off x="342904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1"/>
            <p:cNvSpPr/>
            <p:nvPr/>
          </p:nvSpPr>
          <p:spPr>
            <a:xfrm>
              <a:off x="381005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1"/>
            <p:cNvSpPr/>
            <p:nvPr/>
          </p:nvSpPr>
          <p:spPr>
            <a:xfrm>
              <a:off x="419105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1"/>
            <p:cNvSpPr/>
            <p:nvPr/>
          </p:nvSpPr>
          <p:spPr>
            <a:xfrm>
              <a:off x="457206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1"/>
            <p:cNvSpPr/>
            <p:nvPr/>
          </p:nvSpPr>
          <p:spPr>
            <a:xfrm>
              <a:off x="495306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1"/>
            <p:cNvSpPr/>
            <p:nvPr/>
          </p:nvSpPr>
          <p:spPr>
            <a:xfrm>
              <a:off x="533407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1"/>
            <p:cNvSpPr/>
            <p:nvPr/>
          </p:nvSpPr>
          <p:spPr>
            <a:xfrm>
              <a:off x="571507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1"/>
            <p:cNvSpPr/>
            <p:nvPr/>
          </p:nvSpPr>
          <p:spPr>
            <a:xfrm>
              <a:off x="609608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1"/>
            <p:cNvSpPr/>
            <p:nvPr/>
          </p:nvSpPr>
          <p:spPr>
            <a:xfrm>
              <a:off x="647708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1"/>
            <p:cNvSpPr/>
            <p:nvPr/>
          </p:nvSpPr>
          <p:spPr>
            <a:xfrm>
              <a:off x="6858090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1"/>
            <p:cNvSpPr/>
            <p:nvPr/>
          </p:nvSpPr>
          <p:spPr>
            <a:xfrm>
              <a:off x="7239095" y="308604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1"/>
            <p:cNvSpPr/>
            <p:nvPr/>
          </p:nvSpPr>
          <p:spPr>
            <a:xfrm>
              <a:off x="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1"/>
            <p:cNvSpPr/>
            <p:nvPr/>
          </p:nvSpPr>
          <p:spPr>
            <a:xfrm>
              <a:off x="38100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1"/>
            <p:cNvSpPr/>
            <p:nvPr/>
          </p:nvSpPr>
          <p:spPr>
            <a:xfrm>
              <a:off x="76201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1"/>
            <p:cNvSpPr/>
            <p:nvPr/>
          </p:nvSpPr>
          <p:spPr>
            <a:xfrm>
              <a:off x="114301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1"/>
            <p:cNvSpPr/>
            <p:nvPr/>
          </p:nvSpPr>
          <p:spPr>
            <a:xfrm>
              <a:off x="152402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1"/>
            <p:cNvSpPr/>
            <p:nvPr/>
          </p:nvSpPr>
          <p:spPr>
            <a:xfrm>
              <a:off x="190502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1"/>
            <p:cNvSpPr/>
            <p:nvPr/>
          </p:nvSpPr>
          <p:spPr>
            <a:xfrm>
              <a:off x="228603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1"/>
            <p:cNvSpPr/>
            <p:nvPr/>
          </p:nvSpPr>
          <p:spPr>
            <a:xfrm>
              <a:off x="266703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1"/>
            <p:cNvSpPr/>
            <p:nvPr/>
          </p:nvSpPr>
          <p:spPr>
            <a:xfrm>
              <a:off x="304804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1"/>
            <p:cNvSpPr/>
            <p:nvPr/>
          </p:nvSpPr>
          <p:spPr>
            <a:xfrm>
              <a:off x="342904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1"/>
            <p:cNvSpPr/>
            <p:nvPr/>
          </p:nvSpPr>
          <p:spPr>
            <a:xfrm>
              <a:off x="381005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1"/>
            <p:cNvSpPr/>
            <p:nvPr/>
          </p:nvSpPr>
          <p:spPr>
            <a:xfrm>
              <a:off x="419105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1"/>
            <p:cNvSpPr/>
            <p:nvPr/>
          </p:nvSpPr>
          <p:spPr>
            <a:xfrm>
              <a:off x="457206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1"/>
            <p:cNvSpPr/>
            <p:nvPr/>
          </p:nvSpPr>
          <p:spPr>
            <a:xfrm>
              <a:off x="495306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1"/>
            <p:cNvSpPr/>
            <p:nvPr/>
          </p:nvSpPr>
          <p:spPr>
            <a:xfrm>
              <a:off x="533407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1"/>
            <p:cNvSpPr/>
            <p:nvPr/>
          </p:nvSpPr>
          <p:spPr>
            <a:xfrm>
              <a:off x="571507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1"/>
            <p:cNvSpPr/>
            <p:nvPr/>
          </p:nvSpPr>
          <p:spPr>
            <a:xfrm>
              <a:off x="609608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1"/>
            <p:cNvSpPr/>
            <p:nvPr/>
          </p:nvSpPr>
          <p:spPr>
            <a:xfrm>
              <a:off x="647708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1"/>
            <p:cNvSpPr/>
            <p:nvPr/>
          </p:nvSpPr>
          <p:spPr>
            <a:xfrm>
              <a:off x="6858090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1"/>
            <p:cNvSpPr/>
            <p:nvPr/>
          </p:nvSpPr>
          <p:spPr>
            <a:xfrm>
              <a:off x="7239095" y="342894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1"/>
            <p:cNvSpPr/>
            <p:nvPr/>
          </p:nvSpPr>
          <p:spPr>
            <a:xfrm>
              <a:off x="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1"/>
            <p:cNvSpPr/>
            <p:nvPr/>
          </p:nvSpPr>
          <p:spPr>
            <a:xfrm>
              <a:off x="38100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1"/>
            <p:cNvSpPr/>
            <p:nvPr/>
          </p:nvSpPr>
          <p:spPr>
            <a:xfrm>
              <a:off x="76201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1"/>
            <p:cNvSpPr/>
            <p:nvPr/>
          </p:nvSpPr>
          <p:spPr>
            <a:xfrm>
              <a:off x="114301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1"/>
            <p:cNvSpPr/>
            <p:nvPr/>
          </p:nvSpPr>
          <p:spPr>
            <a:xfrm>
              <a:off x="152402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1"/>
            <p:cNvSpPr/>
            <p:nvPr/>
          </p:nvSpPr>
          <p:spPr>
            <a:xfrm>
              <a:off x="190502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1"/>
            <p:cNvSpPr/>
            <p:nvPr/>
          </p:nvSpPr>
          <p:spPr>
            <a:xfrm>
              <a:off x="228603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1"/>
            <p:cNvSpPr/>
            <p:nvPr/>
          </p:nvSpPr>
          <p:spPr>
            <a:xfrm>
              <a:off x="266703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1"/>
            <p:cNvSpPr/>
            <p:nvPr/>
          </p:nvSpPr>
          <p:spPr>
            <a:xfrm>
              <a:off x="304804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1"/>
            <p:cNvSpPr/>
            <p:nvPr/>
          </p:nvSpPr>
          <p:spPr>
            <a:xfrm>
              <a:off x="342904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1"/>
            <p:cNvSpPr/>
            <p:nvPr/>
          </p:nvSpPr>
          <p:spPr>
            <a:xfrm>
              <a:off x="381005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1"/>
            <p:cNvSpPr/>
            <p:nvPr/>
          </p:nvSpPr>
          <p:spPr>
            <a:xfrm>
              <a:off x="419105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1"/>
            <p:cNvSpPr/>
            <p:nvPr/>
          </p:nvSpPr>
          <p:spPr>
            <a:xfrm>
              <a:off x="457206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1"/>
            <p:cNvSpPr/>
            <p:nvPr/>
          </p:nvSpPr>
          <p:spPr>
            <a:xfrm>
              <a:off x="495306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1"/>
            <p:cNvSpPr/>
            <p:nvPr/>
          </p:nvSpPr>
          <p:spPr>
            <a:xfrm>
              <a:off x="533407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1"/>
            <p:cNvSpPr/>
            <p:nvPr/>
          </p:nvSpPr>
          <p:spPr>
            <a:xfrm>
              <a:off x="571507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1"/>
            <p:cNvSpPr/>
            <p:nvPr/>
          </p:nvSpPr>
          <p:spPr>
            <a:xfrm>
              <a:off x="609608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1"/>
            <p:cNvSpPr/>
            <p:nvPr/>
          </p:nvSpPr>
          <p:spPr>
            <a:xfrm>
              <a:off x="647708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1"/>
            <p:cNvSpPr/>
            <p:nvPr/>
          </p:nvSpPr>
          <p:spPr>
            <a:xfrm>
              <a:off x="6858090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1"/>
            <p:cNvSpPr/>
            <p:nvPr/>
          </p:nvSpPr>
          <p:spPr>
            <a:xfrm>
              <a:off x="7239095" y="3771825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1"/>
            <p:cNvSpPr/>
            <p:nvPr/>
          </p:nvSpPr>
          <p:spPr>
            <a:xfrm>
              <a:off x="762011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1"/>
            <p:cNvSpPr/>
            <p:nvPr/>
          </p:nvSpPr>
          <p:spPr>
            <a:xfrm>
              <a:off x="800111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1"/>
            <p:cNvSpPr/>
            <p:nvPr/>
          </p:nvSpPr>
          <p:spPr>
            <a:xfrm>
              <a:off x="8382120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1"/>
            <p:cNvSpPr/>
            <p:nvPr/>
          </p:nvSpPr>
          <p:spPr>
            <a:xfrm>
              <a:off x="8763125" y="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1"/>
            <p:cNvSpPr/>
            <p:nvPr/>
          </p:nvSpPr>
          <p:spPr>
            <a:xfrm>
              <a:off x="762011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1"/>
            <p:cNvSpPr/>
            <p:nvPr/>
          </p:nvSpPr>
          <p:spPr>
            <a:xfrm>
              <a:off x="800111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1"/>
            <p:cNvSpPr/>
            <p:nvPr/>
          </p:nvSpPr>
          <p:spPr>
            <a:xfrm>
              <a:off x="8382120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1"/>
            <p:cNvSpPr/>
            <p:nvPr/>
          </p:nvSpPr>
          <p:spPr>
            <a:xfrm>
              <a:off x="8763125" y="342894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1"/>
            <p:cNvSpPr/>
            <p:nvPr/>
          </p:nvSpPr>
          <p:spPr>
            <a:xfrm>
              <a:off x="762011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1"/>
            <p:cNvSpPr/>
            <p:nvPr/>
          </p:nvSpPr>
          <p:spPr>
            <a:xfrm>
              <a:off x="800111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1"/>
            <p:cNvSpPr/>
            <p:nvPr/>
          </p:nvSpPr>
          <p:spPr>
            <a:xfrm>
              <a:off x="8382120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1"/>
            <p:cNvSpPr/>
            <p:nvPr/>
          </p:nvSpPr>
          <p:spPr>
            <a:xfrm>
              <a:off x="8763125" y="685788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1"/>
            <p:cNvSpPr/>
            <p:nvPr/>
          </p:nvSpPr>
          <p:spPr>
            <a:xfrm>
              <a:off x="762011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1"/>
            <p:cNvSpPr/>
            <p:nvPr/>
          </p:nvSpPr>
          <p:spPr>
            <a:xfrm>
              <a:off x="800111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1"/>
            <p:cNvSpPr/>
            <p:nvPr/>
          </p:nvSpPr>
          <p:spPr>
            <a:xfrm>
              <a:off x="8382120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1"/>
            <p:cNvSpPr/>
            <p:nvPr/>
          </p:nvSpPr>
          <p:spPr>
            <a:xfrm>
              <a:off x="8763125" y="1028682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1"/>
            <p:cNvSpPr/>
            <p:nvPr/>
          </p:nvSpPr>
          <p:spPr>
            <a:xfrm>
              <a:off x="762011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1"/>
            <p:cNvSpPr/>
            <p:nvPr/>
          </p:nvSpPr>
          <p:spPr>
            <a:xfrm>
              <a:off x="800111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1"/>
            <p:cNvSpPr/>
            <p:nvPr/>
          </p:nvSpPr>
          <p:spPr>
            <a:xfrm>
              <a:off x="8382120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1"/>
            <p:cNvSpPr/>
            <p:nvPr/>
          </p:nvSpPr>
          <p:spPr>
            <a:xfrm>
              <a:off x="8763125" y="1371576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1"/>
            <p:cNvSpPr/>
            <p:nvPr/>
          </p:nvSpPr>
          <p:spPr>
            <a:xfrm>
              <a:off x="762011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1"/>
            <p:cNvSpPr/>
            <p:nvPr/>
          </p:nvSpPr>
          <p:spPr>
            <a:xfrm>
              <a:off x="800111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1"/>
            <p:cNvSpPr/>
            <p:nvPr/>
          </p:nvSpPr>
          <p:spPr>
            <a:xfrm>
              <a:off x="8382120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1"/>
            <p:cNvSpPr/>
            <p:nvPr/>
          </p:nvSpPr>
          <p:spPr>
            <a:xfrm>
              <a:off x="8763125" y="1714470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1"/>
            <p:cNvSpPr/>
            <p:nvPr/>
          </p:nvSpPr>
          <p:spPr>
            <a:xfrm>
              <a:off x="762011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1"/>
            <p:cNvSpPr/>
            <p:nvPr/>
          </p:nvSpPr>
          <p:spPr>
            <a:xfrm>
              <a:off x="800111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1"/>
            <p:cNvSpPr/>
            <p:nvPr/>
          </p:nvSpPr>
          <p:spPr>
            <a:xfrm>
              <a:off x="8382120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1"/>
            <p:cNvSpPr/>
            <p:nvPr/>
          </p:nvSpPr>
          <p:spPr>
            <a:xfrm>
              <a:off x="8763125" y="205736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1"/>
            <p:cNvSpPr/>
            <p:nvPr/>
          </p:nvSpPr>
          <p:spPr>
            <a:xfrm>
              <a:off x="762011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1"/>
            <p:cNvSpPr/>
            <p:nvPr/>
          </p:nvSpPr>
          <p:spPr>
            <a:xfrm>
              <a:off x="800111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1"/>
            <p:cNvSpPr/>
            <p:nvPr/>
          </p:nvSpPr>
          <p:spPr>
            <a:xfrm>
              <a:off x="8382120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1"/>
            <p:cNvSpPr/>
            <p:nvPr/>
          </p:nvSpPr>
          <p:spPr>
            <a:xfrm>
              <a:off x="8763125" y="2400259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1"/>
            <p:cNvSpPr/>
            <p:nvPr/>
          </p:nvSpPr>
          <p:spPr>
            <a:xfrm>
              <a:off x="762011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1"/>
            <p:cNvSpPr/>
            <p:nvPr/>
          </p:nvSpPr>
          <p:spPr>
            <a:xfrm>
              <a:off x="800111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1"/>
            <p:cNvSpPr/>
            <p:nvPr/>
          </p:nvSpPr>
          <p:spPr>
            <a:xfrm>
              <a:off x="8382120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1"/>
            <p:cNvSpPr/>
            <p:nvPr/>
          </p:nvSpPr>
          <p:spPr>
            <a:xfrm>
              <a:off x="8763125" y="274315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1"/>
            <p:cNvSpPr/>
            <p:nvPr/>
          </p:nvSpPr>
          <p:spPr>
            <a:xfrm>
              <a:off x="762011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1"/>
            <p:cNvSpPr/>
            <p:nvPr/>
          </p:nvSpPr>
          <p:spPr>
            <a:xfrm>
              <a:off x="800111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1"/>
            <p:cNvSpPr/>
            <p:nvPr/>
          </p:nvSpPr>
          <p:spPr>
            <a:xfrm>
              <a:off x="8382120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1"/>
            <p:cNvSpPr/>
            <p:nvPr/>
          </p:nvSpPr>
          <p:spPr>
            <a:xfrm>
              <a:off x="8763125" y="308604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1"/>
            <p:cNvSpPr/>
            <p:nvPr/>
          </p:nvSpPr>
          <p:spPr>
            <a:xfrm>
              <a:off x="762011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1"/>
            <p:cNvSpPr/>
            <p:nvPr/>
          </p:nvSpPr>
          <p:spPr>
            <a:xfrm>
              <a:off x="800111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1"/>
            <p:cNvSpPr/>
            <p:nvPr/>
          </p:nvSpPr>
          <p:spPr>
            <a:xfrm>
              <a:off x="8382120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1"/>
            <p:cNvSpPr/>
            <p:nvPr/>
          </p:nvSpPr>
          <p:spPr>
            <a:xfrm>
              <a:off x="8763125" y="342894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1"/>
            <p:cNvSpPr/>
            <p:nvPr/>
          </p:nvSpPr>
          <p:spPr>
            <a:xfrm>
              <a:off x="762011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1"/>
            <p:cNvSpPr/>
            <p:nvPr/>
          </p:nvSpPr>
          <p:spPr>
            <a:xfrm>
              <a:off x="800111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1"/>
            <p:cNvSpPr/>
            <p:nvPr/>
          </p:nvSpPr>
          <p:spPr>
            <a:xfrm>
              <a:off x="8382120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1"/>
            <p:cNvSpPr/>
            <p:nvPr/>
          </p:nvSpPr>
          <p:spPr>
            <a:xfrm>
              <a:off x="8763125" y="3771825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1"/>
            <p:cNvSpPr/>
            <p:nvPr/>
          </p:nvSpPr>
          <p:spPr>
            <a:xfrm>
              <a:off x="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1"/>
            <p:cNvSpPr/>
            <p:nvPr/>
          </p:nvSpPr>
          <p:spPr>
            <a:xfrm>
              <a:off x="38100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1"/>
            <p:cNvSpPr/>
            <p:nvPr/>
          </p:nvSpPr>
          <p:spPr>
            <a:xfrm>
              <a:off x="76201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1"/>
            <p:cNvSpPr/>
            <p:nvPr/>
          </p:nvSpPr>
          <p:spPr>
            <a:xfrm>
              <a:off x="114301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1"/>
            <p:cNvSpPr/>
            <p:nvPr/>
          </p:nvSpPr>
          <p:spPr>
            <a:xfrm>
              <a:off x="152402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1"/>
            <p:cNvSpPr/>
            <p:nvPr/>
          </p:nvSpPr>
          <p:spPr>
            <a:xfrm>
              <a:off x="190502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1"/>
            <p:cNvSpPr/>
            <p:nvPr/>
          </p:nvSpPr>
          <p:spPr>
            <a:xfrm>
              <a:off x="228603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1"/>
            <p:cNvSpPr/>
            <p:nvPr/>
          </p:nvSpPr>
          <p:spPr>
            <a:xfrm>
              <a:off x="266703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1"/>
            <p:cNvSpPr/>
            <p:nvPr/>
          </p:nvSpPr>
          <p:spPr>
            <a:xfrm>
              <a:off x="304804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1"/>
            <p:cNvSpPr/>
            <p:nvPr/>
          </p:nvSpPr>
          <p:spPr>
            <a:xfrm>
              <a:off x="342904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1"/>
            <p:cNvSpPr/>
            <p:nvPr/>
          </p:nvSpPr>
          <p:spPr>
            <a:xfrm>
              <a:off x="381005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1"/>
            <p:cNvSpPr/>
            <p:nvPr/>
          </p:nvSpPr>
          <p:spPr>
            <a:xfrm>
              <a:off x="419105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1"/>
            <p:cNvSpPr/>
            <p:nvPr/>
          </p:nvSpPr>
          <p:spPr>
            <a:xfrm>
              <a:off x="457206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1"/>
            <p:cNvSpPr/>
            <p:nvPr/>
          </p:nvSpPr>
          <p:spPr>
            <a:xfrm>
              <a:off x="495306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1"/>
            <p:cNvSpPr/>
            <p:nvPr/>
          </p:nvSpPr>
          <p:spPr>
            <a:xfrm>
              <a:off x="533407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1"/>
            <p:cNvSpPr/>
            <p:nvPr/>
          </p:nvSpPr>
          <p:spPr>
            <a:xfrm>
              <a:off x="571507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1"/>
            <p:cNvSpPr/>
            <p:nvPr/>
          </p:nvSpPr>
          <p:spPr>
            <a:xfrm>
              <a:off x="609608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1"/>
            <p:cNvSpPr/>
            <p:nvPr/>
          </p:nvSpPr>
          <p:spPr>
            <a:xfrm>
              <a:off x="647708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1"/>
            <p:cNvSpPr/>
            <p:nvPr/>
          </p:nvSpPr>
          <p:spPr>
            <a:xfrm>
              <a:off x="6858090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1"/>
            <p:cNvSpPr/>
            <p:nvPr/>
          </p:nvSpPr>
          <p:spPr>
            <a:xfrm>
              <a:off x="7239095" y="4114713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1"/>
            <p:cNvSpPr/>
            <p:nvPr/>
          </p:nvSpPr>
          <p:spPr>
            <a:xfrm>
              <a:off x="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1"/>
            <p:cNvSpPr/>
            <p:nvPr/>
          </p:nvSpPr>
          <p:spPr>
            <a:xfrm>
              <a:off x="38100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1"/>
            <p:cNvSpPr/>
            <p:nvPr/>
          </p:nvSpPr>
          <p:spPr>
            <a:xfrm>
              <a:off x="76201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>
              <a:off x="114301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>
              <a:off x="152402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>
              <a:off x="190502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>
              <a:off x="228603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>
              <a:off x="266703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>
              <a:off x="304804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>
              <a:off x="342904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>
              <a:off x="381005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>
              <a:off x="419105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>
              <a:off x="457206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>
              <a:off x="495306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>
              <a:off x="533407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>
              <a:off x="571507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>
              <a:off x="609608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>
              <a:off x="647708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>
              <a:off x="6858090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>
              <a:off x="7239095" y="4457607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>
              <a:off x="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>
              <a:off x="38100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>
              <a:off x="76201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>
              <a:off x="114301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>
              <a:off x="152402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>
              <a:off x="190502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>
              <a:off x="228603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>
              <a:off x="266703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>
              <a:off x="304804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>
              <a:off x="342904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>
              <a:off x="381005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>
              <a:off x="419105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>
              <a:off x="457206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>
              <a:off x="495306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>
              <a:off x="533407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>
              <a:off x="571507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>
              <a:off x="609608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>
              <a:off x="647708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>
              <a:off x="6858090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>
              <a:off x="7239095" y="4800491"/>
              <a:ext cx="381000" cy="3429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>
              <a:off x="762011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>
              <a:off x="800111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>
              <a:off x="8382120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>
              <a:off x="8763125" y="4114713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>
              <a:off x="762011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>
              <a:off x="800111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>
              <a:off x="8382120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>
              <a:off x="8763125" y="4457607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762011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800111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8382120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8763125" y="4800491"/>
              <a:ext cx="381000" cy="342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9" name="Google Shape;3879;p11"/>
          <p:cNvSpPr/>
          <p:nvPr/>
        </p:nvSpPr>
        <p:spPr>
          <a:xfrm flipH="1">
            <a:off x="0" y="0"/>
            <a:ext cx="9144000" cy="5143500"/>
          </a:xfrm>
          <a:prstGeom prst="rtTriangle">
            <a:avLst/>
          </a:prstGeom>
          <a:solidFill>
            <a:srgbClr val="005051">
              <a:alpha val="1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0" name="Google Shape;3880;p11"/>
          <p:cNvGrpSpPr/>
          <p:nvPr/>
        </p:nvGrpSpPr>
        <p:grpSpPr>
          <a:xfrm>
            <a:off x="553048" y="535000"/>
            <a:ext cx="8105852" cy="4302000"/>
            <a:chOff x="553048" y="535000"/>
            <a:chExt cx="8105852" cy="4302000"/>
          </a:xfrm>
        </p:grpSpPr>
        <p:sp>
          <p:nvSpPr>
            <p:cNvPr id="3881" name="Google Shape;3881;p11"/>
            <p:cNvSpPr/>
            <p:nvPr/>
          </p:nvSpPr>
          <p:spPr>
            <a:xfrm>
              <a:off x="942300" y="7636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rgbClr val="222828">
                <a:alpha val="20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712275" y="535000"/>
              <a:ext cx="7716600" cy="4073400"/>
            </a:xfrm>
            <a:prstGeom prst="roundRect">
              <a:avLst>
                <a:gd name="adj" fmla="val 248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848698" y="898261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553048" y="931482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8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848698" y="1332681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8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8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553048" y="1365902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1"/>
                    <a:pt x="0" y="1497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09"/>
                    <a:pt x="0" y="10535"/>
                  </a:cubicBezTo>
                  <a:cubicBezTo>
                    <a:pt x="0" y="11361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9"/>
                  </a:cubicBezTo>
                  <a:lnTo>
                    <a:pt x="26327" y="5330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848698" y="1767184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4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553048" y="180040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68"/>
                    <a:pt x="0" y="1493"/>
                  </a:cubicBezTo>
                  <a:cubicBezTo>
                    <a:pt x="0" y="2319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7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848698" y="2201603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8"/>
                  </a:cubicBezTo>
                  <a:cubicBezTo>
                    <a:pt x="0" y="11808"/>
                    <a:pt x="3404" y="15212"/>
                    <a:pt x="7604" y="15212"/>
                  </a:cubicBezTo>
                  <a:cubicBezTo>
                    <a:pt x="11804" y="15212"/>
                    <a:pt x="15209" y="11808"/>
                    <a:pt x="15209" y="7608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553048" y="2234824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9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9"/>
                  </a:cubicBezTo>
                  <a:lnTo>
                    <a:pt x="26327" y="5330"/>
                  </a:lnTo>
                  <a:cubicBezTo>
                    <a:pt x="26327" y="2341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848698" y="2636106"/>
              <a:ext cx="317374" cy="317374"/>
            </a:xfrm>
            <a:custGeom>
              <a:avLst/>
              <a:gdLst/>
              <a:ahLst/>
              <a:cxnLst/>
              <a:rect l="l" t="t" r="r" b="b"/>
              <a:pathLst>
                <a:path w="15209" h="15209" extrusionOk="0">
                  <a:moveTo>
                    <a:pt x="7604" y="0"/>
                  </a:moveTo>
                  <a:cubicBezTo>
                    <a:pt x="3404" y="0"/>
                    <a:pt x="0" y="3404"/>
                    <a:pt x="0" y="7604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4"/>
                  </a:cubicBezTo>
                  <a:cubicBezTo>
                    <a:pt x="15209" y="3404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>
              <a:off x="553048" y="2669265"/>
              <a:ext cx="549400" cy="250994"/>
            </a:xfrm>
            <a:custGeom>
              <a:avLst/>
              <a:gdLst/>
              <a:ahLst/>
              <a:cxnLst/>
              <a:rect l="l" t="t" r="r" b="b"/>
              <a:pathLst>
                <a:path w="26328" h="12028" extrusionOk="0">
                  <a:moveTo>
                    <a:pt x="1493" y="0"/>
                  </a:moveTo>
                  <a:cubicBezTo>
                    <a:pt x="671" y="0"/>
                    <a:pt x="0" y="671"/>
                    <a:pt x="0" y="1496"/>
                  </a:cubicBezTo>
                  <a:cubicBezTo>
                    <a:pt x="0" y="2322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4"/>
                    <a:pt x="23340" y="5330"/>
                  </a:cubicBezTo>
                  <a:lnTo>
                    <a:pt x="23340" y="6698"/>
                  </a:lnTo>
                  <a:cubicBezTo>
                    <a:pt x="23340" y="7947"/>
                    <a:pt x="21591" y="9041"/>
                    <a:pt x="19596" y="9041"/>
                  </a:cubicBezTo>
                  <a:lnTo>
                    <a:pt x="1493" y="9041"/>
                  </a:lnTo>
                  <a:cubicBezTo>
                    <a:pt x="671" y="9041"/>
                    <a:pt x="0" y="9709"/>
                    <a:pt x="0" y="10534"/>
                  </a:cubicBezTo>
                  <a:cubicBezTo>
                    <a:pt x="0" y="11360"/>
                    <a:pt x="671" y="12028"/>
                    <a:pt x="1493" y="12028"/>
                  </a:cubicBezTo>
                  <a:lnTo>
                    <a:pt x="19596" y="12028"/>
                  </a:lnTo>
                  <a:cubicBezTo>
                    <a:pt x="23370" y="12028"/>
                    <a:pt x="26327" y="9688"/>
                    <a:pt x="26327" y="6698"/>
                  </a:cubicBezTo>
                  <a:lnTo>
                    <a:pt x="26327" y="5330"/>
                  </a:lnTo>
                  <a:cubicBezTo>
                    <a:pt x="26327" y="2343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>
              <a:off x="848698" y="3070526"/>
              <a:ext cx="317374" cy="317457"/>
            </a:xfrm>
            <a:custGeom>
              <a:avLst/>
              <a:gdLst/>
              <a:ahLst/>
              <a:cxnLst/>
              <a:rect l="l" t="t" r="r" b="b"/>
              <a:pathLst>
                <a:path w="15209" h="15213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12"/>
                    <a:pt x="7604" y="15212"/>
                  </a:cubicBezTo>
                  <a:cubicBezTo>
                    <a:pt x="11804" y="15212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>
              <a:off x="553048" y="310374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87"/>
                    <a:pt x="1493" y="2987"/>
                  </a:cubicBezTo>
                  <a:lnTo>
                    <a:pt x="19596" y="2987"/>
                  </a:lnTo>
                  <a:cubicBezTo>
                    <a:pt x="21591" y="2987"/>
                    <a:pt x="23340" y="4081"/>
                    <a:pt x="23340" y="5330"/>
                  </a:cubicBezTo>
                  <a:lnTo>
                    <a:pt x="23340" y="6696"/>
                  </a:lnTo>
                  <a:cubicBezTo>
                    <a:pt x="23340" y="7945"/>
                    <a:pt x="21591" y="9039"/>
                    <a:pt x="19596" y="9039"/>
                  </a:cubicBezTo>
                  <a:lnTo>
                    <a:pt x="1493" y="9039"/>
                  </a:lnTo>
                  <a:cubicBezTo>
                    <a:pt x="671" y="9039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6"/>
                  </a:cubicBezTo>
                  <a:lnTo>
                    <a:pt x="26327" y="5330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>
              <a:off x="848698" y="3504966"/>
              <a:ext cx="317374" cy="317436"/>
            </a:xfrm>
            <a:custGeom>
              <a:avLst/>
              <a:gdLst/>
              <a:ahLst/>
              <a:cxnLst/>
              <a:rect l="l" t="t" r="r" b="b"/>
              <a:pathLst>
                <a:path w="15209" h="15212" extrusionOk="0">
                  <a:moveTo>
                    <a:pt x="7604" y="0"/>
                  </a:moveTo>
                  <a:cubicBezTo>
                    <a:pt x="3404" y="0"/>
                    <a:pt x="0" y="3407"/>
                    <a:pt x="0" y="7607"/>
                  </a:cubicBezTo>
                  <a:cubicBezTo>
                    <a:pt x="0" y="11807"/>
                    <a:pt x="3404" y="15212"/>
                    <a:pt x="7604" y="15212"/>
                  </a:cubicBezTo>
                  <a:cubicBezTo>
                    <a:pt x="11804" y="15212"/>
                    <a:pt x="15209" y="11807"/>
                    <a:pt x="15209" y="7607"/>
                  </a:cubicBezTo>
                  <a:cubicBezTo>
                    <a:pt x="15209" y="3407"/>
                    <a:pt x="11804" y="0"/>
                    <a:pt x="7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>
              <a:off x="553048" y="3538167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1"/>
                  </a:moveTo>
                  <a:cubicBezTo>
                    <a:pt x="671" y="1"/>
                    <a:pt x="0" y="672"/>
                    <a:pt x="0" y="1497"/>
                  </a:cubicBezTo>
                  <a:cubicBezTo>
                    <a:pt x="0" y="2320"/>
                    <a:pt x="671" y="2991"/>
                    <a:pt x="1493" y="2991"/>
                  </a:cubicBezTo>
                  <a:lnTo>
                    <a:pt x="19596" y="2991"/>
                  </a:lnTo>
                  <a:cubicBezTo>
                    <a:pt x="21591" y="2991"/>
                    <a:pt x="23340" y="4085"/>
                    <a:pt x="23340" y="5331"/>
                  </a:cubicBezTo>
                  <a:lnTo>
                    <a:pt x="23340" y="6699"/>
                  </a:lnTo>
                  <a:cubicBezTo>
                    <a:pt x="23340" y="7948"/>
                    <a:pt x="21591" y="9042"/>
                    <a:pt x="19596" y="9042"/>
                  </a:cubicBezTo>
                  <a:lnTo>
                    <a:pt x="1493" y="9042"/>
                  </a:lnTo>
                  <a:cubicBezTo>
                    <a:pt x="671" y="9042"/>
                    <a:pt x="0" y="9710"/>
                    <a:pt x="0" y="10535"/>
                  </a:cubicBezTo>
                  <a:cubicBezTo>
                    <a:pt x="0" y="11361"/>
                    <a:pt x="671" y="12029"/>
                    <a:pt x="1493" y="12029"/>
                  </a:cubicBezTo>
                  <a:lnTo>
                    <a:pt x="19596" y="12029"/>
                  </a:lnTo>
                  <a:cubicBezTo>
                    <a:pt x="23370" y="12029"/>
                    <a:pt x="26327" y="9689"/>
                    <a:pt x="26327" y="6699"/>
                  </a:cubicBezTo>
                  <a:lnTo>
                    <a:pt x="26327" y="5331"/>
                  </a:lnTo>
                  <a:cubicBezTo>
                    <a:pt x="26327" y="2344"/>
                    <a:pt x="23370" y="1"/>
                    <a:pt x="19596" y="1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>
              <a:off x="848698" y="3939449"/>
              <a:ext cx="317374" cy="317395"/>
            </a:xfrm>
            <a:custGeom>
              <a:avLst/>
              <a:gdLst/>
              <a:ahLst/>
              <a:cxnLst/>
              <a:rect l="l" t="t" r="r" b="b"/>
              <a:pathLst>
                <a:path w="15209" h="15210" extrusionOk="0">
                  <a:moveTo>
                    <a:pt x="7604" y="1"/>
                  </a:moveTo>
                  <a:cubicBezTo>
                    <a:pt x="3404" y="1"/>
                    <a:pt x="0" y="3405"/>
                    <a:pt x="0" y="7605"/>
                  </a:cubicBezTo>
                  <a:cubicBezTo>
                    <a:pt x="0" y="11805"/>
                    <a:pt x="3404" y="15209"/>
                    <a:pt x="7604" y="15209"/>
                  </a:cubicBezTo>
                  <a:cubicBezTo>
                    <a:pt x="11804" y="15209"/>
                    <a:pt x="15209" y="11805"/>
                    <a:pt x="15209" y="7605"/>
                  </a:cubicBezTo>
                  <a:cubicBezTo>
                    <a:pt x="15209" y="3405"/>
                    <a:pt x="11804" y="1"/>
                    <a:pt x="7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>
              <a:off x="553048" y="3972670"/>
              <a:ext cx="549400" cy="251015"/>
            </a:xfrm>
            <a:custGeom>
              <a:avLst/>
              <a:gdLst/>
              <a:ahLst/>
              <a:cxnLst/>
              <a:rect l="l" t="t" r="r" b="b"/>
              <a:pathLst>
                <a:path w="26328" h="12029" extrusionOk="0">
                  <a:moveTo>
                    <a:pt x="1493" y="0"/>
                  </a:moveTo>
                  <a:cubicBezTo>
                    <a:pt x="671" y="0"/>
                    <a:pt x="0" y="668"/>
                    <a:pt x="0" y="1494"/>
                  </a:cubicBezTo>
                  <a:cubicBezTo>
                    <a:pt x="0" y="2320"/>
                    <a:pt x="671" y="2990"/>
                    <a:pt x="1493" y="2990"/>
                  </a:cubicBezTo>
                  <a:lnTo>
                    <a:pt x="19596" y="2990"/>
                  </a:lnTo>
                  <a:cubicBezTo>
                    <a:pt x="21591" y="2990"/>
                    <a:pt x="23340" y="4081"/>
                    <a:pt x="23340" y="5330"/>
                  </a:cubicBezTo>
                  <a:lnTo>
                    <a:pt x="23340" y="6695"/>
                  </a:lnTo>
                  <a:cubicBezTo>
                    <a:pt x="23340" y="7944"/>
                    <a:pt x="21591" y="9038"/>
                    <a:pt x="19596" y="9038"/>
                  </a:cubicBezTo>
                  <a:lnTo>
                    <a:pt x="1493" y="9038"/>
                  </a:lnTo>
                  <a:cubicBezTo>
                    <a:pt x="671" y="9038"/>
                    <a:pt x="0" y="9706"/>
                    <a:pt x="0" y="10532"/>
                  </a:cubicBezTo>
                  <a:cubicBezTo>
                    <a:pt x="0" y="11358"/>
                    <a:pt x="671" y="12028"/>
                    <a:pt x="1493" y="12028"/>
                  </a:cubicBezTo>
                  <a:lnTo>
                    <a:pt x="19596" y="12028"/>
                  </a:lnTo>
                  <a:lnTo>
                    <a:pt x="19596" y="12025"/>
                  </a:lnTo>
                  <a:cubicBezTo>
                    <a:pt x="23370" y="12025"/>
                    <a:pt x="26327" y="9685"/>
                    <a:pt x="26327" y="6695"/>
                  </a:cubicBezTo>
                  <a:lnTo>
                    <a:pt x="26327" y="5327"/>
                  </a:lnTo>
                  <a:cubicBezTo>
                    <a:pt x="26327" y="2340"/>
                    <a:pt x="23370" y="0"/>
                    <a:pt x="19596" y="0"/>
                  </a:cubicBezTo>
                  <a:close/>
                </a:path>
              </a:pathLst>
            </a:custGeom>
            <a:solidFill>
              <a:srgbClr val="0551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9" name="Google Shape;389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00" name="Google Shape;3900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70650" y="1202075"/>
            <a:ext cx="7020000" cy="3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●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○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antari"/>
              <a:buChar char="■"/>
              <a:defRPr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800">
          <p15:clr>
            <a:srgbClr val="EA4335"/>
          </p15:clr>
        </p15:guide>
        <p15:guide id="2" pos="5222">
          <p15:clr>
            <a:srgbClr val="EA4335"/>
          </p15:clr>
        </p15:guide>
        <p15:guide id="3" orient="horz" pos="2903">
          <p15:clr>
            <a:srgbClr val="EA4335"/>
          </p15:clr>
        </p15:guide>
        <p15:guide id="4" orient="horz" pos="396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ldkljh1211/InternProject/blob/%EA%B0%9C%EC%9D%B8%ED%94%84%EB%A1%9C%EC%A0%9D%ED%8A%B8/%EA%B0%9C%EC%9D%B8%20%ED%94%84%EB%A1%9C%EC%A0%9D%ED%8A%B8%20-%20%EC%96%B8%EB%A1%A0%20%EB%B3%B4%EB%8F%84%ED%98%84%ED%99%A9%20%EC%9E%90%EB%8F%99%20%EB%AA%A8%EB%8B%88%ED%84%B0%EB%A7%81%20(%EB%84%A4%EC%9D%B4%EB%B2%84)/%EB%84%A4%EC%9D%B4%EB%B2%84%20%EB%89%B4%EC%8A%A4%EA%B8%B0%EC%82%AC%20%EC%9E%90%EB%8F%99%20%EC%8A%A4%ED%81%AC%EB%A1%A4%EB%A7%81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CDBE"/>
        </a:solidFill>
        <a:effectLst/>
      </p:bgPr>
    </p:bg>
    <p:spTree>
      <p:nvGrpSpPr>
        <p:cNvPr id="1" name="Shape 9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9" name="Google Shape;9809;p28"/>
          <p:cNvSpPr txBox="1">
            <a:spLocks noGrp="1"/>
          </p:cNvSpPr>
          <p:nvPr>
            <p:ph type="ctrTitle"/>
          </p:nvPr>
        </p:nvSpPr>
        <p:spPr>
          <a:xfrm>
            <a:off x="2493600" y="1553090"/>
            <a:ext cx="4156800" cy="1129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Gantari"/>
                <a:ea typeface="Gantari"/>
                <a:cs typeface="Gantari"/>
                <a:sym typeface="Gantari"/>
              </a:rPr>
              <a:t>국토지리정보원</a:t>
            </a:r>
            <a:br>
              <a:rPr lang="en-US" altLang="ko-KR" sz="1600" b="1" dirty="0">
                <a:latin typeface="Gantari"/>
                <a:ea typeface="Gantari"/>
                <a:cs typeface="Gantari"/>
                <a:sym typeface="Gantari"/>
              </a:rPr>
            </a:br>
            <a:endParaRPr sz="1700" b="1" dirty="0"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i="1" u="sng" dirty="0"/>
              <a:t>인턴</a:t>
            </a:r>
            <a:r>
              <a:rPr lang="es" sz="3200" b="1" i="1" u="sng" dirty="0"/>
              <a:t> </a:t>
            </a:r>
            <a:r>
              <a:rPr lang="ko-KR" altLang="en-US" sz="3200" b="1" i="1" u="sng" dirty="0"/>
              <a:t>업무성과 보고</a:t>
            </a:r>
            <a:endParaRPr sz="3200" b="1" i="1" u="sng" dirty="0"/>
          </a:p>
        </p:txBody>
      </p:sp>
      <p:grpSp>
        <p:nvGrpSpPr>
          <p:cNvPr id="9810" name="Google Shape;9810;p28"/>
          <p:cNvGrpSpPr/>
          <p:nvPr/>
        </p:nvGrpSpPr>
        <p:grpSpPr>
          <a:xfrm rot="-8670542">
            <a:off x="7057461" y="3011986"/>
            <a:ext cx="398109" cy="2141153"/>
            <a:chOff x="5686500" y="2272225"/>
            <a:chExt cx="481425" cy="2589250"/>
          </a:xfrm>
        </p:grpSpPr>
        <p:sp>
          <p:nvSpPr>
            <p:cNvPr id="9811" name="Google Shape;9811;p28"/>
            <p:cNvSpPr/>
            <p:nvPr/>
          </p:nvSpPr>
          <p:spPr>
            <a:xfrm>
              <a:off x="5686500" y="3674725"/>
              <a:ext cx="260950" cy="1082650"/>
            </a:xfrm>
            <a:custGeom>
              <a:avLst/>
              <a:gdLst/>
              <a:ahLst/>
              <a:cxnLst/>
              <a:rect l="l" t="t" r="r" b="b"/>
              <a:pathLst>
                <a:path w="10438" h="43306" extrusionOk="0">
                  <a:moveTo>
                    <a:pt x="7833" y="1"/>
                  </a:moveTo>
                  <a:cubicBezTo>
                    <a:pt x="7371" y="1"/>
                    <a:pt x="6972" y="354"/>
                    <a:pt x="6919" y="826"/>
                  </a:cubicBezTo>
                  <a:lnTo>
                    <a:pt x="6917" y="856"/>
                  </a:lnTo>
                  <a:cubicBezTo>
                    <a:pt x="6721" y="2624"/>
                    <a:pt x="6364" y="4312"/>
                    <a:pt x="5698" y="5866"/>
                  </a:cubicBezTo>
                  <a:cubicBezTo>
                    <a:pt x="5050" y="7434"/>
                    <a:pt x="4084" y="8863"/>
                    <a:pt x="3088" y="10468"/>
                  </a:cubicBezTo>
                  <a:cubicBezTo>
                    <a:pt x="2589" y="11280"/>
                    <a:pt x="2092" y="12124"/>
                    <a:pt x="1654" y="13039"/>
                  </a:cubicBezTo>
                  <a:cubicBezTo>
                    <a:pt x="1226" y="13954"/>
                    <a:pt x="864" y="14928"/>
                    <a:pt x="605" y="15926"/>
                  </a:cubicBezTo>
                  <a:cubicBezTo>
                    <a:pt x="331" y="16927"/>
                    <a:pt x="189" y="17942"/>
                    <a:pt x="83" y="18960"/>
                  </a:cubicBezTo>
                  <a:cubicBezTo>
                    <a:pt x="49" y="19968"/>
                    <a:pt x="0" y="20983"/>
                    <a:pt x="91" y="21967"/>
                  </a:cubicBezTo>
                  <a:cubicBezTo>
                    <a:pt x="306" y="25901"/>
                    <a:pt x="1297" y="29668"/>
                    <a:pt x="2718" y="33243"/>
                  </a:cubicBezTo>
                  <a:cubicBezTo>
                    <a:pt x="3455" y="35019"/>
                    <a:pt x="4316" y="36736"/>
                    <a:pt x="5302" y="38373"/>
                  </a:cubicBezTo>
                  <a:cubicBezTo>
                    <a:pt x="6303" y="40015"/>
                    <a:pt x="7369" y="41561"/>
                    <a:pt x="8712" y="43012"/>
                  </a:cubicBezTo>
                  <a:lnTo>
                    <a:pt x="8710" y="43012"/>
                  </a:lnTo>
                  <a:cubicBezTo>
                    <a:pt x="8886" y="43202"/>
                    <a:pt x="9133" y="43306"/>
                    <a:pt x="9386" y="43306"/>
                  </a:cubicBezTo>
                  <a:cubicBezTo>
                    <a:pt x="9540" y="43306"/>
                    <a:pt x="9697" y="43267"/>
                    <a:pt x="9840" y="43185"/>
                  </a:cubicBezTo>
                  <a:cubicBezTo>
                    <a:pt x="10281" y="42933"/>
                    <a:pt x="10437" y="42368"/>
                    <a:pt x="10185" y="41923"/>
                  </a:cubicBezTo>
                  <a:lnTo>
                    <a:pt x="10158" y="41872"/>
                  </a:lnTo>
                  <a:cubicBezTo>
                    <a:pt x="8416" y="38782"/>
                    <a:pt x="6936" y="35440"/>
                    <a:pt x="5813" y="32078"/>
                  </a:cubicBezTo>
                  <a:cubicBezTo>
                    <a:pt x="4693" y="28709"/>
                    <a:pt x="3905" y="25206"/>
                    <a:pt x="3643" y="21742"/>
                  </a:cubicBezTo>
                  <a:cubicBezTo>
                    <a:pt x="3499" y="20024"/>
                    <a:pt x="3580" y="18346"/>
                    <a:pt x="3929" y="16751"/>
                  </a:cubicBezTo>
                  <a:cubicBezTo>
                    <a:pt x="4282" y="15151"/>
                    <a:pt x="4942" y="13636"/>
                    <a:pt x="5789" y="12041"/>
                  </a:cubicBezTo>
                  <a:cubicBezTo>
                    <a:pt x="6645" y="10453"/>
                    <a:pt x="7602" y="8689"/>
                    <a:pt x="8169" y="6752"/>
                  </a:cubicBezTo>
                  <a:cubicBezTo>
                    <a:pt x="8749" y="4816"/>
                    <a:pt x="8903" y="2791"/>
                    <a:pt x="8752" y="856"/>
                  </a:cubicBezTo>
                  <a:cubicBezTo>
                    <a:pt x="8720" y="420"/>
                    <a:pt x="8382" y="58"/>
                    <a:pt x="7934" y="7"/>
                  </a:cubicBezTo>
                  <a:cubicBezTo>
                    <a:pt x="7900" y="3"/>
                    <a:pt x="7866" y="1"/>
                    <a:pt x="7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28"/>
            <p:cNvSpPr/>
            <p:nvPr/>
          </p:nvSpPr>
          <p:spPr>
            <a:xfrm>
              <a:off x="5880875" y="2440175"/>
              <a:ext cx="287050" cy="2421300"/>
            </a:xfrm>
            <a:custGeom>
              <a:avLst/>
              <a:gdLst/>
              <a:ahLst/>
              <a:cxnLst/>
              <a:rect l="l" t="t" r="r" b="b"/>
              <a:pathLst>
                <a:path w="11482" h="96852" extrusionOk="0">
                  <a:moveTo>
                    <a:pt x="1659" y="1"/>
                  </a:moveTo>
                  <a:cubicBezTo>
                    <a:pt x="668" y="15235"/>
                    <a:pt x="123" y="30274"/>
                    <a:pt x="66" y="45102"/>
                  </a:cubicBezTo>
                  <a:cubicBezTo>
                    <a:pt x="0" y="61213"/>
                    <a:pt x="514" y="77076"/>
                    <a:pt x="1659" y="92663"/>
                  </a:cubicBezTo>
                  <a:cubicBezTo>
                    <a:pt x="1659" y="93820"/>
                    <a:pt x="2124" y="94870"/>
                    <a:pt x="2877" y="95626"/>
                  </a:cubicBezTo>
                  <a:cubicBezTo>
                    <a:pt x="3631" y="96384"/>
                    <a:pt x="4673" y="96851"/>
                    <a:pt x="5823" y="96851"/>
                  </a:cubicBezTo>
                  <a:cubicBezTo>
                    <a:pt x="8128" y="96851"/>
                    <a:pt x="9990" y="94972"/>
                    <a:pt x="9990" y="92663"/>
                  </a:cubicBezTo>
                  <a:cubicBezTo>
                    <a:pt x="10968" y="77015"/>
                    <a:pt x="11470" y="61472"/>
                    <a:pt x="11477" y="46007"/>
                  </a:cubicBezTo>
                  <a:cubicBezTo>
                    <a:pt x="11482" y="30575"/>
                    <a:pt x="10993" y="15242"/>
                    <a:pt x="99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28"/>
            <p:cNvSpPr/>
            <p:nvPr/>
          </p:nvSpPr>
          <p:spPr>
            <a:xfrm>
              <a:off x="5922350" y="2272225"/>
              <a:ext cx="208275" cy="167975"/>
            </a:xfrm>
            <a:custGeom>
              <a:avLst/>
              <a:gdLst/>
              <a:ahLst/>
              <a:cxnLst/>
              <a:rect l="l" t="t" r="r" b="b"/>
              <a:pathLst>
                <a:path w="8331" h="6719" extrusionOk="0">
                  <a:moveTo>
                    <a:pt x="4165" y="0"/>
                  </a:moveTo>
                  <a:cubicBezTo>
                    <a:pt x="3993" y="0"/>
                    <a:pt x="3820" y="86"/>
                    <a:pt x="3721" y="257"/>
                  </a:cubicBezTo>
                  <a:lnTo>
                    <a:pt x="0" y="6719"/>
                  </a:lnTo>
                  <a:lnTo>
                    <a:pt x="8331" y="6719"/>
                  </a:lnTo>
                  <a:lnTo>
                    <a:pt x="4607" y="257"/>
                  </a:lnTo>
                  <a:cubicBezTo>
                    <a:pt x="4509" y="86"/>
                    <a:pt x="4337" y="0"/>
                    <a:pt x="4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28"/>
            <p:cNvSpPr/>
            <p:nvPr/>
          </p:nvSpPr>
          <p:spPr>
            <a:xfrm>
              <a:off x="5880875" y="3567725"/>
              <a:ext cx="286925" cy="1293750"/>
            </a:xfrm>
            <a:custGeom>
              <a:avLst/>
              <a:gdLst/>
              <a:ahLst/>
              <a:cxnLst/>
              <a:rect l="l" t="t" r="r" b="b"/>
              <a:pathLst>
                <a:path w="11477" h="51750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6111"/>
                    <a:pt x="514" y="31974"/>
                    <a:pt x="1659" y="47561"/>
                  </a:cubicBezTo>
                  <a:cubicBezTo>
                    <a:pt x="1659" y="48718"/>
                    <a:pt x="2124" y="49768"/>
                    <a:pt x="2877" y="50524"/>
                  </a:cubicBezTo>
                  <a:cubicBezTo>
                    <a:pt x="3631" y="51282"/>
                    <a:pt x="4673" y="51749"/>
                    <a:pt x="5823" y="51749"/>
                  </a:cubicBezTo>
                  <a:cubicBezTo>
                    <a:pt x="8128" y="51749"/>
                    <a:pt x="9990" y="49870"/>
                    <a:pt x="9990" y="47561"/>
                  </a:cubicBezTo>
                  <a:cubicBezTo>
                    <a:pt x="10968" y="31913"/>
                    <a:pt x="11470" y="16370"/>
                    <a:pt x="11477" y="905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28"/>
            <p:cNvSpPr/>
            <p:nvPr/>
          </p:nvSpPr>
          <p:spPr>
            <a:xfrm>
              <a:off x="5954500" y="3306675"/>
              <a:ext cx="150975" cy="825125"/>
            </a:xfrm>
            <a:custGeom>
              <a:avLst/>
              <a:gdLst/>
              <a:ahLst/>
              <a:cxnLst/>
              <a:rect l="l" t="t" r="r" b="b"/>
              <a:pathLst>
                <a:path w="6039" h="33005" extrusionOk="0">
                  <a:moveTo>
                    <a:pt x="3020" y="0"/>
                  </a:moveTo>
                  <a:cubicBezTo>
                    <a:pt x="2220" y="0"/>
                    <a:pt x="1452" y="1740"/>
                    <a:pt x="887" y="4835"/>
                  </a:cubicBezTo>
                  <a:cubicBezTo>
                    <a:pt x="319" y="7930"/>
                    <a:pt x="1" y="12125"/>
                    <a:pt x="1" y="16502"/>
                  </a:cubicBezTo>
                  <a:cubicBezTo>
                    <a:pt x="1" y="20879"/>
                    <a:pt x="319" y="25077"/>
                    <a:pt x="887" y="28172"/>
                  </a:cubicBezTo>
                  <a:cubicBezTo>
                    <a:pt x="1452" y="31267"/>
                    <a:pt x="2220" y="33004"/>
                    <a:pt x="3020" y="33004"/>
                  </a:cubicBezTo>
                  <a:cubicBezTo>
                    <a:pt x="3820" y="33004"/>
                    <a:pt x="4588" y="31267"/>
                    <a:pt x="5153" y="28172"/>
                  </a:cubicBezTo>
                  <a:cubicBezTo>
                    <a:pt x="5721" y="25077"/>
                    <a:pt x="6039" y="20879"/>
                    <a:pt x="6039" y="16502"/>
                  </a:cubicBezTo>
                  <a:cubicBezTo>
                    <a:pt x="6039" y="12125"/>
                    <a:pt x="5721" y="7930"/>
                    <a:pt x="5153" y="4835"/>
                  </a:cubicBezTo>
                  <a:cubicBezTo>
                    <a:pt x="4588" y="1740"/>
                    <a:pt x="3820" y="0"/>
                    <a:pt x="30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16" name="Google Shape;9816;p28"/>
          <p:cNvSpPr/>
          <p:nvPr/>
        </p:nvSpPr>
        <p:spPr>
          <a:xfrm rot="-4499992">
            <a:off x="6964849" y="1031111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7" name="Google Shape;9817;p28"/>
          <p:cNvGrpSpPr/>
          <p:nvPr/>
        </p:nvGrpSpPr>
        <p:grpSpPr>
          <a:xfrm flipH="1">
            <a:off x="1753230" y="283224"/>
            <a:ext cx="1356637" cy="1528669"/>
            <a:chOff x="6638425" y="262025"/>
            <a:chExt cx="1356637" cy="1528669"/>
          </a:xfrm>
        </p:grpSpPr>
        <p:sp>
          <p:nvSpPr>
            <p:cNvPr id="9818" name="Google Shape;9818;p28"/>
            <p:cNvSpPr/>
            <p:nvPr/>
          </p:nvSpPr>
          <p:spPr>
            <a:xfrm>
              <a:off x="6766473" y="490494"/>
              <a:ext cx="1228589" cy="1300201"/>
            </a:xfrm>
            <a:custGeom>
              <a:avLst/>
              <a:gdLst/>
              <a:ahLst/>
              <a:cxnLst/>
              <a:rect l="l" t="t" r="r" b="b"/>
              <a:pathLst>
                <a:path w="34244" h="36240" extrusionOk="0">
                  <a:moveTo>
                    <a:pt x="10629" y="0"/>
                  </a:moveTo>
                  <a:cubicBezTo>
                    <a:pt x="9833" y="0"/>
                    <a:pt x="0" y="8812"/>
                    <a:pt x="284" y="9136"/>
                  </a:cubicBezTo>
                  <a:cubicBezTo>
                    <a:pt x="8459" y="18463"/>
                    <a:pt x="17432" y="27584"/>
                    <a:pt x="26416" y="36131"/>
                  </a:cubicBezTo>
                  <a:cubicBezTo>
                    <a:pt x="26496" y="36207"/>
                    <a:pt x="26692" y="36240"/>
                    <a:pt x="26890" y="36240"/>
                  </a:cubicBezTo>
                  <a:cubicBezTo>
                    <a:pt x="27102" y="36240"/>
                    <a:pt x="27316" y="36202"/>
                    <a:pt x="27390" y="36139"/>
                  </a:cubicBezTo>
                  <a:cubicBezTo>
                    <a:pt x="28573" y="35143"/>
                    <a:pt x="33730" y="30702"/>
                    <a:pt x="34136" y="30195"/>
                  </a:cubicBezTo>
                  <a:cubicBezTo>
                    <a:pt x="34243" y="30058"/>
                    <a:pt x="34206" y="29531"/>
                    <a:pt x="34110" y="29380"/>
                  </a:cubicBezTo>
                  <a:cubicBezTo>
                    <a:pt x="31722" y="25670"/>
                    <a:pt x="15163" y="5150"/>
                    <a:pt x="10670" y="15"/>
                  </a:cubicBezTo>
                  <a:cubicBezTo>
                    <a:pt x="10662" y="5"/>
                    <a:pt x="10648" y="0"/>
                    <a:pt x="10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28"/>
            <p:cNvSpPr/>
            <p:nvPr/>
          </p:nvSpPr>
          <p:spPr>
            <a:xfrm>
              <a:off x="6638425" y="262025"/>
              <a:ext cx="134038" cy="172571"/>
            </a:xfrm>
            <a:custGeom>
              <a:avLst/>
              <a:gdLst/>
              <a:ahLst/>
              <a:cxnLst/>
              <a:rect l="l" t="t" r="r" b="b"/>
              <a:pathLst>
                <a:path w="3736" h="4810" extrusionOk="0">
                  <a:moveTo>
                    <a:pt x="912" y="0"/>
                  </a:moveTo>
                  <a:cubicBezTo>
                    <a:pt x="834" y="0"/>
                    <a:pt x="757" y="35"/>
                    <a:pt x="716" y="108"/>
                  </a:cubicBezTo>
                  <a:cubicBezTo>
                    <a:pt x="338" y="770"/>
                    <a:pt x="249" y="1520"/>
                    <a:pt x="34" y="2240"/>
                  </a:cubicBezTo>
                  <a:cubicBezTo>
                    <a:pt x="0" y="2357"/>
                    <a:pt x="50" y="2450"/>
                    <a:pt x="125" y="2506"/>
                  </a:cubicBezTo>
                  <a:cubicBezTo>
                    <a:pt x="135" y="2526"/>
                    <a:pt x="143" y="2548"/>
                    <a:pt x="161" y="2568"/>
                  </a:cubicBezTo>
                  <a:cubicBezTo>
                    <a:pt x="698" y="3192"/>
                    <a:pt x="1384" y="3997"/>
                    <a:pt x="2006" y="4554"/>
                  </a:cubicBezTo>
                  <a:cubicBezTo>
                    <a:pt x="2209" y="4735"/>
                    <a:pt x="2367" y="4809"/>
                    <a:pt x="2504" y="4809"/>
                  </a:cubicBezTo>
                  <a:cubicBezTo>
                    <a:pt x="2785" y="4809"/>
                    <a:pt x="2972" y="4495"/>
                    <a:pt x="3259" y="4156"/>
                  </a:cubicBezTo>
                  <a:cubicBezTo>
                    <a:pt x="3736" y="3592"/>
                    <a:pt x="3718" y="3198"/>
                    <a:pt x="3271" y="2645"/>
                  </a:cubicBezTo>
                  <a:cubicBezTo>
                    <a:pt x="2569" y="1776"/>
                    <a:pt x="1833" y="927"/>
                    <a:pt x="1102" y="82"/>
                  </a:cubicBezTo>
                  <a:cubicBezTo>
                    <a:pt x="1054" y="29"/>
                    <a:pt x="983" y="0"/>
                    <a:pt x="9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28"/>
            <p:cNvSpPr/>
            <p:nvPr/>
          </p:nvSpPr>
          <p:spPr>
            <a:xfrm>
              <a:off x="6664042" y="326999"/>
              <a:ext cx="482409" cy="485494"/>
            </a:xfrm>
            <a:custGeom>
              <a:avLst/>
              <a:gdLst/>
              <a:ahLst/>
              <a:cxnLst/>
              <a:rect l="l" t="t" r="r" b="b"/>
              <a:pathLst>
                <a:path w="13446" h="13532" extrusionOk="0">
                  <a:moveTo>
                    <a:pt x="2810" y="0"/>
                  </a:moveTo>
                  <a:cubicBezTo>
                    <a:pt x="2498" y="0"/>
                    <a:pt x="0" y="2309"/>
                    <a:pt x="67" y="2417"/>
                  </a:cubicBezTo>
                  <a:cubicBezTo>
                    <a:pt x="435" y="3003"/>
                    <a:pt x="1087" y="3588"/>
                    <a:pt x="1527" y="4117"/>
                  </a:cubicBezTo>
                  <a:cubicBezTo>
                    <a:pt x="2258" y="4997"/>
                    <a:pt x="2746" y="6087"/>
                    <a:pt x="3089" y="7170"/>
                  </a:cubicBezTo>
                  <a:cubicBezTo>
                    <a:pt x="3662" y="8980"/>
                    <a:pt x="3797" y="11288"/>
                    <a:pt x="3201" y="13105"/>
                  </a:cubicBezTo>
                  <a:cubicBezTo>
                    <a:pt x="3169" y="13200"/>
                    <a:pt x="3199" y="13278"/>
                    <a:pt x="3252" y="13334"/>
                  </a:cubicBezTo>
                  <a:cubicBezTo>
                    <a:pt x="3280" y="13441"/>
                    <a:pt x="3384" y="13532"/>
                    <a:pt x="3499" y="13532"/>
                  </a:cubicBezTo>
                  <a:cubicBezTo>
                    <a:pt x="3548" y="13532"/>
                    <a:pt x="3599" y="13515"/>
                    <a:pt x="3648" y="13477"/>
                  </a:cubicBezTo>
                  <a:cubicBezTo>
                    <a:pt x="5565" y="11954"/>
                    <a:pt x="13042" y="5469"/>
                    <a:pt x="13372" y="4834"/>
                  </a:cubicBezTo>
                  <a:cubicBezTo>
                    <a:pt x="13406" y="4773"/>
                    <a:pt x="13406" y="4711"/>
                    <a:pt x="13392" y="4655"/>
                  </a:cubicBezTo>
                  <a:cubicBezTo>
                    <a:pt x="13446" y="4522"/>
                    <a:pt x="13384" y="4325"/>
                    <a:pt x="13197" y="4290"/>
                  </a:cubicBezTo>
                  <a:cubicBezTo>
                    <a:pt x="13022" y="4255"/>
                    <a:pt x="12847" y="4241"/>
                    <a:pt x="12672" y="4241"/>
                  </a:cubicBezTo>
                  <a:cubicBezTo>
                    <a:pt x="12227" y="4241"/>
                    <a:pt x="11783" y="4332"/>
                    <a:pt x="11342" y="4409"/>
                  </a:cubicBezTo>
                  <a:cubicBezTo>
                    <a:pt x="10969" y="4474"/>
                    <a:pt x="10579" y="4505"/>
                    <a:pt x="10182" y="4505"/>
                  </a:cubicBezTo>
                  <a:cubicBezTo>
                    <a:pt x="9292" y="4505"/>
                    <a:pt x="8374" y="4351"/>
                    <a:pt x="7565" y="4097"/>
                  </a:cubicBezTo>
                  <a:cubicBezTo>
                    <a:pt x="5539" y="3462"/>
                    <a:pt x="4175" y="1546"/>
                    <a:pt x="2835" y="9"/>
                  </a:cubicBezTo>
                  <a:cubicBezTo>
                    <a:pt x="2830" y="3"/>
                    <a:pt x="2821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28"/>
            <p:cNvSpPr/>
            <p:nvPr/>
          </p:nvSpPr>
          <p:spPr>
            <a:xfrm>
              <a:off x="6765827" y="474528"/>
              <a:ext cx="399891" cy="351671"/>
            </a:xfrm>
            <a:custGeom>
              <a:avLst/>
              <a:gdLst/>
              <a:ahLst/>
              <a:cxnLst/>
              <a:rect l="l" t="t" r="r" b="b"/>
              <a:pathLst>
                <a:path w="11146" h="9802" extrusionOk="0">
                  <a:moveTo>
                    <a:pt x="10393" y="1"/>
                  </a:moveTo>
                  <a:cubicBezTo>
                    <a:pt x="10112" y="1"/>
                    <a:pt x="3443" y="6015"/>
                    <a:pt x="280" y="8943"/>
                  </a:cubicBezTo>
                  <a:cubicBezTo>
                    <a:pt x="235" y="8985"/>
                    <a:pt x="201" y="9029"/>
                    <a:pt x="175" y="9076"/>
                  </a:cubicBezTo>
                  <a:cubicBezTo>
                    <a:pt x="0" y="9400"/>
                    <a:pt x="285" y="9802"/>
                    <a:pt x="614" y="9802"/>
                  </a:cubicBezTo>
                  <a:cubicBezTo>
                    <a:pt x="715" y="9802"/>
                    <a:pt x="821" y="9763"/>
                    <a:pt x="918" y="9673"/>
                  </a:cubicBezTo>
                  <a:cubicBezTo>
                    <a:pt x="4167" y="6667"/>
                    <a:pt x="7358" y="3625"/>
                    <a:pt x="10809" y="857"/>
                  </a:cubicBezTo>
                  <a:cubicBezTo>
                    <a:pt x="11145" y="589"/>
                    <a:pt x="10931" y="36"/>
                    <a:pt x="10521" y="9"/>
                  </a:cubicBezTo>
                  <a:lnTo>
                    <a:pt x="10394" y="1"/>
                  </a:lnTo>
                  <a:cubicBezTo>
                    <a:pt x="10394" y="1"/>
                    <a:pt x="10393" y="1"/>
                    <a:pt x="10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2" name="Google Shape;9822;p28"/>
          <p:cNvSpPr/>
          <p:nvPr/>
        </p:nvSpPr>
        <p:spPr>
          <a:xfrm>
            <a:off x="1508413" y="3495888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3" name="Google Shape;9823;p28"/>
          <p:cNvSpPr txBox="1">
            <a:spLocks noGrp="1"/>
          </p:cNvSpPr>
          <p:nvPr>
            <p:ph type="ctrTitle"/>
          </p:nvPr>
        </p:nvSpPr>
        <p:spPr>
          <a:xfrm>
            <a:off x="3254613" y="3153775"/>
            <a:ext cx="2626800" cy="7189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/>
              <a:t>위치기준과</a:t>
            </a:r>
            <a:endParaRPr sz="20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ko-KR" sz="1200" dirty="0"/>
            </a:br>
            <a:r>
              <a:rPr lang="ko-KR" altLang="en-US" sz="1200" dirty="0"/>
              <a:t>청년인턴</a:t>
            </a:r>
            <a:r>
              <a:rPr lang="es" sz="1200" dirty="0"/>
              <a:t> 이진호 (</a:t>
            </a:r>
            <a:r>
              <a:rPr lang="ko-KR" altLang="en-US" sz="1200" dirty="0"/>
              <a:t>전산 공간정보</a:t>
            </a:r>
            <a:r>
              <a:rPr lang="es" sz="1200" dirty="0"/>
              <a:t>)</a:t>
            </a:r>
            <a:endParaRPr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1">
          <a:extLst>
            <a:ext uri="{FF2B5EF4-FFF2-40B4-BE49-F238E27FC236}">
              <a16:creationId xmlns:a16="http://schemas.microsoft.com/office/drawing/2014/main" id="{38EE10C9-6FDA-F28B-6F3B-4F03E2406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914;p35">
            <a:extLst>
              <a:ext uri="{FF2B5EF4-FFF2-40B4-BE49-F238E27FC236}">
                <a16:creationId xmlns:a16="http://schemas.microsoft.com/office/drawing/2014/main" id="{E8875A6E-A4E5-52E4-643A-DFF47FEA7348}"/>
              </a:ext>
            </a:extLst>
          </p:cNvPr>
          <p:cNvSpPr txBox="1">
            <a:spLocks/>
          </p:cNvSpPr>
          <p:nvPr/>
        </p:nvSpPr>
        <p:spPr>
          <a:xfrm>
            <a:off x="1270650" y="629375"/>
            <a:ext cx="70200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r>
              <a:rPr lang="ko-KR" altLang="en-US" sz="2500" dirty="0"/>
              <a:t>시각화 예시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9B76BA-2FCC-B2E7-321B-710631150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894" y="1099475"/>
            <a:ext cx="5832212" cy="335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46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8">
          <a:extLst>
            <a:ext uri="{FF2B5EF4-FFF2-40B4-BE49-F238E27FC236}">
              <a16:creationId xmlns:a16="http://schemas.microsoft.com/office/drawing/2014/main" id="{D673022E-2CD8-BC8F-8A8F-A14CA830E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9" name="Google Shape;9899;p34">
            <a:extLst>
              <a:ext uri="{FF2B5EF4-FFF2-40B4-BE49-F238E27FC236}">
                <a16:creationId xmlns:a16="http://schemas.microsoft.com/office/drawing/2014/main" id="{27A3336E-7AC1-9B59-DFC1-08ACA64931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47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/>
              <a:t>04. </a:t>
            </a:r>
            <a:r>
              <a:rPr lang="ko-KR" altLang="en-US" sz="2500" dirty="0"/>
              <a:t>소감</a:t>
            </a:r>
            <a:endParaRPr sz="2500" dirty="0"/>
          </a:p>
        </p:txBody>
      </p:sp>
      <p:pic>
        <p:nvPicPr>
          <p:cNvPr id="9901" name="Google Shape;9901;p34">
            <a:extLst>
              <a:ext uri="{FF2B5EF4-FFF2-40B4-BE49-F238E27FC236}">
                <a16:creationId xmlns:a16="http://schemas.microsoft.com/office/drawing/2014/main" id="{38B89494-4067-C808-B0C1-BBBDD363E2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6387" t="34700"/>
          <a:stretch/>
        </p:blipFill>
        <p:spPr>
          <a:xfrm>
            <a:off x="6565500" y="1195699"/>
            <a:ext cx="381901" cy="309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2" name="Google Shape;9902;p34">
            <a:extLst>
              <a:ext uri="{FF2B5EF4-FFF2-40B4-BE49-F238E27FC236}">
                <a16:creationId xmlns:a16="http://schemas.microsoft.com/office/drawing/2014/main" id="{74EEAF04-5150-0FAC-6540-7235481806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56215" b="32650"/>
          <a:stretch/>
        </p:blipFill>
        <p:spPr>
          <a:xfrm>
            <a:off x="2111700" y="1191438"/>
            <a:ext cx="381908" cy="317701"/>
          </a:xfrm>
          <a:prstGeom prst="rect">
            <a:avLst/>
          </a:prstGeom>
          <a:noFill/>
          <a:ln>
            <a:noFill/>
          </a:ln>
        </p:spPr>
      </p:pic>
      <p:sp>
        <p:nvSpPr>
          <p:cNvPr id="9903" name="Google Shape;9903;p34">
            <a:extLst>
              <a:ext uri="{FF2B5EF4-FFF2-40B4-BE49-F238E27FC236}">
                <a16:creationId xmlns:a16="http://schemas.microsoft.com/office/drawing/2014/main" id="{882E31FD-4F1E-DF52-096F-DEF00D2DD45D}"/>
              </a:ext>
            </a:extLst>
          </p:cNvPr>
          <p:cNvSpPr/>
          <p:nvPr/>
        </p:nvSpPr>
        <p:spPr>
          <a:xfrm>
            <a:off x="2583900" y="1364975"/>
            <a:ext cx="3891300" cy="2984400"/>
          </a:xfrm>
          <a:prstGeom prst="rect">
            <a:avLst/>
          </a:prstGeom>
          <a:solidFill>
            <a:srgbClr val="F3F3F3"/>
          </a:solidFill>
          <a:ln w="3810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4" name="Google Shape;9904;p34">
            <a:extLst>
              <a:ext uri="{FF2B5EF4-FFF2-40B4-BE49-F238E27FC236}">
                <a16:creationId xmlns:a16="http://schemas.microsoft.com/office/drawing/2014/main" id="{3A97540E-D74B-4F42-E969-66B17E4CC5B7}"/>
              </a:ext>
            </a:extLst>
          </p:cNvPr>
          <p:cNvSpPr/>
          <p:nvPr/>
        </p:nvSpPr>
        <p:spPr>
          <a:xfrm>
            <a:off x="3478800" y="1555100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데이터의 체계적 관리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5" name="Google Shape;9905;p34">
            <a:extLst>
              <a:ext uri="{FF2B5EF4-FFF2-40B4-BE49-F238E27FC236}">
                <a16:creationId xmlns:a16="http://schemas.microsoft.com/office/drawing/2014/main" id="{85D043D2-0030-80DD-8887-9CF7D9D1584D}"/>
              </a:ext>
            </a:extLst>
          </p:cNvPr>
          <p:cNvSpPr/>
          <p:nvPr/>
        </p:nvSpPr>
        <p:spPr>
          <a:xfrm>
            <a:off x="3478800" y="2003600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데이터의 효율적인 활용 방법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6" name="Google Shape;9906;p34">
            <a:extLst>
              <a:ext uri="{FF2B5EF4-FFF2-40B4-BE49-F238E27FC236}">
                <a16:creationId xmlns:a16="http://schemas.microsoft.com/office/drawing/2014/main" id="{9E909FFA-0029-CE1E-82BD-8C7354FAFC69}"/>
              </a:ext>
            </a:extLst>
          </p:cNvPr>
          <p:cNvSpPr/>
          <p:nvPr/>
        </p:nvSpPr>
        <p:spPr>
          <a:xfrm>
            <a:off x="3478800" y="2452100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데이터 기반 문제 해결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7" name="Google Shape;9907;p34">
            <a:extLst>
              <a:ext uri="{FF2B5EF4-FFF2-40B4-BE49-F238E27FC236}">
                <a16:creationId xmlns:a16="http://schemas.microsoft.com/office/drawing/2014/main" id="{A7479F82-B264-79C4-341F-CA34338AFCBF}"/>
              </a:ext>
            </a:extLst>
          </p:cNvPr>
          <p:cNvSpPr/>
          <p:nvPr/>
        </p:nvSpPr>
        <p:spPr>
          <a:xfrm>
            <a:off x="3478800" y="2900600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사회 경험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8" name="Google Shape;9908;p34">
            <a:extLst>
              <a:ext uri="{FF2B5EF4-FFF2-40B4-BE49-F238E27FC236}">
                <a16:creationId xmlns:a16="http://schemas.microsoft.com/office/drawing/2014/main" id="{99F688E5-FD0E-E945-5788-9994553F3AA4}"/>
              </a:ext>
            </a:extLst>
          </p:cNvPr>
          <p:cNvSpPr/>
          <p:nvPr/>
        </p:nvSpPr>
        <p:spPr>
          <a:xfrm>
            <a:off x="3478800" y="3361325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귀중한 자산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09" name="Google Shape;9909;p34">
            <a:extLst>
              <a:ext uri="{FF2B5EF4-FFF2-40B4-BE49-F238E27FC236}">
                <a16:creationId xmlns:a16="http://schemas.microsoft.com/office/drawing/2014/main" id="{6365BDCA-C261-57F7-3C91-63763A29EE13}"/>
              </a:ext>
            </a:extLst>
          </p:cNvPr>
          <p:cNvSpPr/>
          <p:nvPr/>
        </p:nvSpPr>
        <p:spPr>
          <a:xfrm>
            <a:off x="3478800" y="3822050"/>
            <a:ext cx="2101500" cy="317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dirty="0">
                <a:latin typeface="Gantari"/>
                <a:ea typeface="Gantari"/>
                <a:cs typeface="Gantari"/>
                <a:sym typeface="Gantari"/>
              </a:rPr>
              <a:t>긍정적인 에너지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</p:spTree>
    <p:extLst>
      <p:ext uri="{BB962C8B-B14F-4D97-AF65-F5344CB8AC3E}">
        <p14:creationId xmlns:p14="http://schemas.microsoft.com/office/powerpoint/2010/main" val="1333791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7">
          <a:extLst>
            <a:ext uri="{FF2B5EF4-FFF2-40B4-BE49-F238E27FC236}">
              <a16:creationId xmlns:a16="http://schemas.microsoft.com/office/drawing/2014/main" id="{63E520D2-81FC-5BE5-CAEB-9A454433C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8" name="Google Shape;10108;p47">
            <a:extLst>
              <a:ext uri="{FF2B5EF4-FFF2-40B4-BE49-F238E27FC236}">
                <a16:creationId xmlns:a16="http://schemas.microsoft.com/office/drawing/2014/main" id="{0F37EAD1-029F-DA6E-DAFA-A3F2A9FC31A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88950" y="1668825"/>
            <a:ext cx="3684300" cy="9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r>
              <a:rPr lang="es" dirty="0"/>
              <a:t>!</a:t>
            </a:r>
            <a:endParaRPr dirty="0"/>
          </a:p>
        </p:txBody>
      </p:sp>
      <p:grpSp>
        <p:nvGrpSpPr>
          <p:cNvPr id="10109" name="Google Shape;10109;p47">
            <a:extLst>
              <a:ext uri="{FF2B5EF4-FFF2-40B4-BE49-F238E27FC236}">
                <a16:creationId xmlns:a16="http://schemas.microsoft.com/office/drawing/2014/main" id="{E62DF686-BFF4-1573-D7F1-A55D121681AD}"/>
              </a:ext>
            </a:extLst>
          </p:cNvPr>
          <p:cNvGrpSpPr/>
          <p:nvPr/>
        </p:nvGrpSpPr>
        <p:grpSpPr>
          <a:xfrm rot="-8100000">
            <a:off x="6160889" y="979832"/>
            <a:ext cx="2270043" cy="183536"/>
            <a:chOff x="5419725" y="2413000"/>
            <a:chExt cx="2169725" cy="175425"/>
          </a:xfrm>
        </p:grpSpPr>
        <p:sp>
          <p:nvSpPr>
            <p:cNvPr id="10110" name="Google Shape;10110;p47">
              <a:extLst>
                <a:ext uri="{FF2B5EF4-FFF2-40B4-BE49-F238E27FC236}">
                  <a16:creationId xmlns:a16="http://schemas.microsoft.com/office/drawing/2014/main" id="{2B6A72FD-72C6-E748-D3F9-DA9F015E1854}"/>
                </a:ext>
              </a:extLst>
            </p:cNvPr>
            <p:cNvSpPr/>
            <p:nvPr/>
          </p:nvSpPr>
          <p:spPr>
            <a:xfrm>
              <a:off x="5419725" y="2413000"/>
              <a:ext cx="2027325" cy="175425"/>
            </a:xfrm>
            <a:custGeom>
              <a:avLst/>
              <a:gdLst/>
              <a:ahLst/>
              <a:cxnLst/>
              <a:rect l="l" t="t" r="r" b="b"/>
              <a:pathLst>
                <a:path w="81093" h="7017" extrusionOk="0">
                  <a:moveTo>
                    <a:pt x="3509" y="0"/>
                  </a:moveTo>
                  <a:cubicBezTo>
                    <a:pt x="1571" y="0"/>
                    <a:pt x="0" y="1571"/>
                    <a:pt x="0" y="3508"/>
                  </a:cubicBezTo>
                  <a:cubicBezTo>
                    <a:pt x="0" y="5446"/>
                    <a:pt x="1571" y="7017"/>
                    <a:pt x="3509" y="7017"/>
                  </a:cubicBezTo>
                  <a:lnTo>
                    <a:pt x="81093" y="7017"/>
                  </a:lnTo>
                  <a:lnTo>
                    <a:pt x="810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47">
              <a:extLst>
                <a:ext uri="{FF2B5EF4-FFF2-40B4-BE49-F238E27FC236}">
                  <a16:creationId xmlns:a16="http://schemas.microsoft.com/office/drawing/2014/main" id="{09171363-F061-7FE9-0BE4-A509E50CED90}"/>
                </a:ext>
              </a:extLst>
            </p:cNvPr>
            <p:cNvSpPr/>
            <p:nvPr/>
          </p:nvSpPr>
          <p:spPr>
            <a:xfrm>
              <a:off x="7447025" y="2413000"/>
              <a:ext cx="142425" cy="175425"/>
            </a:xfrm>
            <a:custGeom>
              <a:avLst/>
              <a:gdLst/>
              <a:ahLst/>
              <a:cxnLst/>
              <a:rect l="l" t="t" r="r" b="b"/>
              <a:pathLst>
                <a:path w="5697" h="7017" extrusionOk="0">
                  <a:moveTo>
                    <a:pt x="1" y="0"/>
                  </a:moveTo>
                  <a:lnTo>
                    <a:pt x="1" y="7017"/>
                  </a:lnTo>
                  <a:lnTo>
                    <a:pt x="5410" y="3880"/>
                  </a:lnTo>
                  <a:cubicBezTo>
                    <a:pt x="5696" y="3714"/>
                    <a:pt x="5696" y="3300"/>
                    <a:pt x="5410" y="3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47">
              <a:extLst>
                <a:ext uri="{FF2B5EF4-FFF2-40B4-BE49-F238E27FC236}">
                  <a16:creationId xmlns:a16="http://schemas.microsoft.com/office/drawing/2014/main" id="{8AE4F20F-9BF4-8603-D38B-B9113CC16535}"/>
                </a:ext>
              </a:extLst>
            </p:cNvPr>
            <p:cNvSpPr/>
            <p:nvPr/>
          </p:nvSpPr>
          <p:spPr>
            <a:xfrm>
              <a:off x="6846100" y="2459400"/>
              <a:ext cx="492625" cy="82550"/>
            </a:xfrm>
            <a:custGeom>
              <a:avLst/>
              <a:gdLst/>
              <a:ahLst/>
              <a:cxnLst/>
              <a:rect l="l" t="t" r="r" b="b"/>
              <a:pathLst>
                <a:path w="19705" h="3302" extrusionOk="0">
                  <a:moveTo>
                    <a:pt x="1650" y="1"/>
                  </a:moveTo>
                  <a:cubicBezTo>
                    <a:pt x="740" y="1"/>
                    <a:pt x="1" y="740"/>
                    <a:pt x="1" y="1652"/>
                  </a:cubicBezTo>
                  <a:cubicBezTo>
                    <a:pt x="1" y="2562"/>
                    <a:pt x="740" y="3301"/>
                    <a:pt x="1650" y="3301"/>
                  </a:cubicBezTo>
                  <a:lnTo>
                    <a:pt x="18054" y="3301"/>
                  </a:lnTo>
                  <a:cubicBezTo>
                    <a:pt x="18966" y="3301"/>
                    <a:pt x="19705" y="2562"/>
                    <a:pt x="19705" y="1652"/>
                  </a:cubicBezTo>
                  <a:cubicBezTo>
                    <a:pt x="19705" y="740"/>
                    <a:pt x="18966" y="1"/>
                    <a:pt x="180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3" name="Google Shape;10113;p47">
            <a:extLst>
              <a:ext uri="{FF2B5EF4-FFF2-40B4-BE49-F238E27FC236}">
                <a16:creationId xmlns:a16="http://schemas.microsoft.com/office/drawing/2014/main" id="{D5E96BBB-3837-6D3E-B9B7-0BEE364478BB}"/>
              </a:ext>
            </a:extLst>
          </p:cNvPr>
          <p:cNvSpPr/>
          <p:nvPr/>
        </p:nvSpPr>
        <p:spPr>
          <a:xfrm>
            <a:off x="2378250" y="3791375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4" name="Google Shape;10114;p47">
            <a:extLst>
              <a:ext uri="{FF2B5EF4-FFF2-40B4-BE49-F238E27FC236}">
                <a16:creationId xmlns:a16="http://schemas.microsoft.com/office/drawing/2014/main" id="{3533EE03-D70B-0F2E-94BE-536F77A9B722}"/>
              </a:ext>
            </a:extLst>
          </p:cNvPr>
          <p:cNvSpPr/>
          <p:nvPr/>
        </p:nvSpPr>
        <p:spPr>
          <a:xfrm>
            <a:off x="6956213" y="3555050"/>
            <a:ext cx="146125" cy="137000"/>
          </a:xfrm>
          <a:custGeom>
            <a:avLst/>
            <a:gdLst/>
            <a:ahLst/>
            <a:cxnLst/>
            <a:rect l="l" t="t" r="r" b="b"/>
            <a:pathLst>
              <a:path w="5845" h="5480" extrusionOk="0">
                <a:moveTo>
                  <a:pt x="3672" y="1101"/>
                </a:moveTo>
                <a:cubicBezTo>
                  <a:pt x="3677" y="1103"/>
                  <a:pt x="3681" y="1105"/>
                  <a:pt x="3685" y="1107"/>
                </a:cubicBezTo>
                <a:lnTo>
                  <a:pt x="3685" y="1107"/>
                </a:lnTo>
                <a:cubicBezTo>
                  <a:pt x="3681" y="1105"/>
                  <a:pt x="3677" y="1103"/>
                  <a:pt x="3672" y="1101"/>
                </a:cubicBezTo>
                <a:close/>
                <a:moveTo>
                  <a:pt x="3072" y="4464"/>
                </a:moveTo>
                <a:lnTo>
                  <a:pt x="3072" y="4464"/>
                </a:lnTo>
                <a:cubicBezTo>
                  <a:pt x="3071" y="4464"/>
                  <a:pt x="3070" y="4464"/>
                  <a:pt x="3069" y="4464"/>
                </a:cubicBezTo>
                <a:lnTo>
                  <a:pt x="3069" y="4464"/>
                </a:lnTo>
                <a:cubicBezTo>
                  <a:pt x="3070" y="4464"/>
                  <a:pt x="3071" y="4464"/>
                  <a:pt x="3072" y="4464"/>
                </a:cubicBezTo>
                <a:close/>
                <a:moveTo>
                  <a:pt x="3052" y="4466"/>
                </a:moveTo>
                <a:lnTo>
                  <a:pt x="3052" y="4466"/>
                </a:lnTo>
                <a:cubicBezTo>
                  <a:pt x="3035" y="4469"/>
                  <a:pt x="3029" y="4470"/>
                  <a:pt x="3029" y="4470"/>
                </a:cubicBezTo>
                <a:cubicBezTo>
                  <a:pt x="3028" y="4470"/>
                  <a:pt x="3040" y="4468"/>
                  <a:pt x="3052" y="4466"/>
                </a:cubicBezTo>
                <a:close/>
                <a:moveTo>
                  <a:pt x="3036" y="989"/>
                </a:moveTo>
                <a:cubicBezTo>
                  <a:pt x="3084" y="989"/>
                  <a:pt x="3131" y="990"/>
                  <a:pt x="3177" y="992"/>
                </a:cubicBezTo>
                <a:cubicBezTo>
                  <a:pt x="3207" y="994"/>
                  <a:pt x="3236" y="998"/>
                  <a:pt x="3264" y="1000"/>
                </a:cubicBezTo>
                <a:cubicBezTo>
                  <a:pt x="3270" y="1000"/>
                  <a:pt x="3275" y="1000"/>
                  <a:pt x="3280" y="1000"/>
                </a:cubicBezTo>
                <a:lnTo>
                  <a:pt x="3280" y="1000"/>
                </a:lnTo>
                <a:cubicBezTo>
                  <a:pt x="3393" y="1021"/>
                  <a:pt x="3502" y="1045"/>
                  <a:pt x="3611" y="1080"/>
                </a:cubicBezTo>
                <a:cubicBezTo>
                  <a:pt x="3640" y="1091"/>
                  <a:pt x="3708" y="1119"/>
                  <a:pt x="3711" y="1119"/>
                </a:cubicBezTo>
                <a:cubicBezTo>
                  <a:pt x="3711" y="1119"/>
                  <a:pt x="3710" y="1118"/>
                  <a:pt x="3707" y="1117"/>
                </a:cubicBezTo>
                <a:lnTo>
                  <a:pt x="3707" y="1117"/>
                </a:lnTo>
                <a:cubicBezTo>
                  <a:pt x="3752" y="1138"/>
                  <a:pt x="3795" y="1160"/>
                  <a:pt x="3839" y="1186"/>
                </a:cubicBezTo>
                <a:cubicBezTo>
                  <a:pt x="3883" y="1209"/>
                  <a:pt x="3923" y="1236"/>
                  <a:pt x="3965" y="1261"/>
                </a:cubicBezTo>
                <a:cubicBezTo>
                  <a:pt x="3979" y="1270"/>
                  <a:pt x="3990" y="1277"/>
                  <a:pt x="3997" y="1281"/>
                </a:cubicBezTo>
                <a:lnTo>
                  <a:pt x="3997" y="1281"/>
                </a:lnTo>
                <a:cubicBezTo>
                  <a:pt x="4000" y="1284"/>
                  <a:pt x="4004" y="1288"/>
                  <a:pt x="4010" y="1293"/>
                </a:cubicBezTo>
                <a:cubicBezTo>
                  <a:pt x="4096" y="1369"/>
                  <a:pt x="4178" y="1443"/>
                  <a:pt x="4252" y="1531"/>
                </a:cubicBezTo>
                <a:cubicBezTo>
                  <a:pt x="4265" y="1544"/>
                  <a:pt x="4276" y="1558"/>
                  <a:pt x="4288" y="1572"/>
                </a:cubicBezTo>
                <a:lnTo>
                  <a:pt x="4288" y="1572"/>
                </a:lnTo>
                <a:cubicBezTo>
                  <a:pt x="4314" y="1615"/>
                  <a:pt x="4345" y="1659"/>
                  <a:pt x="4374" y="1704"/>
                </a:cubicBezTo>
                <a:cubicBezTo>
                  <a:pt x="4397" y="1744"/>
                  <a:pt x="4422" y="1784"/>
                  <a:pt x="4444" y="1826"/>
                </a:cubicBezTo>
                <a:cubicBezTo>
                  <a:pt x="4456" y="1852"/>
                  <a:pt x="4498" y="1948"/>
                  <a:pt x="4500" y="1948"/>
                </a:cubicBezTo>
                <a:cubicBezTo>
                  <a:pt x="4500" y="1948"/>
                  <a:pt x="4500" y="1947"/>
                  <a:pt x="4500" y="1946"/>
                </a:cubicBezTo>
                <a:lnTo>
                  <a:pt x="4500" y="1946"/>
                </a:lnTo>
                <a:cubicBezTo>
                  <a:pt x="4527" y="2021"/>
                  <a:pt x="4553" y="2096"/>
                  <a:pt x="4574" y="2174"/>
                </a:cubicBezTo>
                <a:cubicBezTo>
                  <a:pt x="4587" y="2220"/>
                  <a:pt x="4597" y="2266"/>
                  <a:pt x="4608" y="2315"/>
                </a:cubicBezTo>
                <a:cubicBezTo>
                  <a:pt x="4614" y="2346"/>
                  <a:pt x="4627" y="2444"/>
                  <a:pt x="4628" y="2444"/>
                </a:cubicBezTo>
                <a:cubicBezTo>
                  <a:pt x="4629" y="2444"/>
                  <a:pt x="4628" y="2430"/>
                  <a:pt x="4625" y="2395"/>
                </a:cubicBezTo>
                <a:lnTo>
                  <a:pt x="4625" y="2395"/>
                </a:lnTo>
                <a:cubicBezTo>
                  <a:pt x="4635" y="2498"/>
                  <a:pt x="4644" y="2599"/>
                  <a:pt x="4642" y="2702"/>
                </a:cubicBezTo>
                <a:cubicBezTo>
                  <a:pt x="4642" y="2757"/>
                  <a:pt x="4639" y="2812"/>
                  <a:pt x="4635" y="2867"/>
                </a:cubicBezTo>
                <a:cubicBezTo>
                  <a:pt x="4633" y="2890"/>
                  <a:pt x="4631" y="2915"/>
                  <a:pt x="4629" y="2938"/>
                </a:cubicBezTo>
                <a:cubicBezTo>
                  <a:pt x="4629" y="2941"/>
                  <a:pt x="4629" y="2943"/>
                  <a:pt x="4629" y="2945"/>
                </a:cubicBezTo>
                <a:lnTo>
                  <a:pt x="4629" y="2945"/>
                </a:lnTo>
                <a:cubicBezTo>
                  <a:pt x="4610" y="3044"/>
                  <a:pt x="4592" y="3139"/>
                  <a:pt x="4564" y="3235"/>
                </a:cubicBezTo>
                <a:cubicBezTo>
                  <a:pt x="4551" y="3282"/>
                  <a:pt x="4536" y="3328"/>
                  <a:pt x="4519" y="3372"/>
                </a:cubicBezTo>
                <a:cubicBezTo>
                  <a:pt x="4511" y="3396"/>
                  <a:pt x="4503" y="3419"/>
                  <a:pt x="4494" y="3442"/>
                </a:cubicBezTo>
                <a:cubicBezTo>
                  <a:pt x="4493" y="3445"/>
                  <a:pt x="4492" y="3448"/>
                  <a:pt x="4491" y="3451"/>
                </a:cubicBezTo>
                <a:lnTo>
                  <a:pt x="4491" y="3451"/>
                </a:lnTo>
                <a:cubicBezTo>
                  <a:pt x="4490" y="3453"/>
                  <a:pt x="4489" y="3455"/>
                  <a:pt x="4488" y="3457"/>
                </a:cubicBezTo>
                <a:cubicBezTo>
                  <a:pt x="4439" y="3543"/>
                  <a:pt x="4399" y="3629"/>
                  <a:pt x="4345" y="3714"/>
                </a:cubicBezTo>
                <a:cubicBezTo>
                  <a:pt x="4335" y="3728"/>
                  <a:pt x="4281" y="3805"/>
                  <a:pt x="4270" y="3821"/>
                </a:cubicBezTo>
                <a:lnTo>
                  <a:pt x="4270" y="3821"/>
                </a:lnTo>
                <a:cubicBezTo>
                  <a:pt x="4265" y="3827"/>
                  <a:pt x="4261" y="3833"/>
                  <a:pt x="4258" y="3836"/>
                </a:cubicBezTo>
                <a:cubicBezTo>
                  <a:pt x="4233" y="3863"/>
                  <a:pt x="4210" y="3891"/>
                  <a:pt x="4184" y="3918"/>
                </a:cubicBezTo>
                <a:cubicBezTo>
                  <a:pt x="4149" y="3956"/>
                  <a:pt x="4113" y="3990"/>
                  <a:pt x="4077" y="4025"/>
                </a:cubicBezTo>
                <a:cubicBezTo>
                  <a:pt x="4063" y="4038"/>
                  <a:pt x="3976" y="4107"/>
                  <a:pt x="3979" y="4107"/>
                </a:cubicBezTo>
                <a:cubicBezTo>
                  <a:pt x="3979" y="4107"/>
                  <a:pt x="3980" y="4107"/>
                  <a:pt x="3980" y="4107"/>
                </a:cubicBezTo>
                <a:lnTo>
                  <a:pt x="3980" y="4107"/>
                </a:lnTo>
                <a:cubicBezTo>
                  <a:pt x="3895" y="4167"/>
                  <a:pt x="3805" y="4221"/>
                  <a:pt x="3713" y="4270"/>
                </a:cubicBezTo>
                <a:cubicBezTo>
                  <a:pt x="3690" y="4281"/>
                  <a:pt x="3603" y="4321"/>
                  <a:pt x="3608" y="4321"/>
                </a:cubicBezTo>
                <a:cubicBezTo>
                  <a:pt x="3609" y="4321"/>
                  <a:pt x="3610" y="4320"/>
                  <a:pt x="3614" y="4319"/>
                </a:cubicBezTo>
                <a:lnTo>
                  <a:pt x="3614" y="4319"/>
                </a:lnTo>
                <a:cubicBezTo>
                  <a:pt x="3570" y="4336"/>
                  <a:pt x="3525" y="4351"/>
                  <a:pt x="3481" y="4365"/>
                </a:cubicBezTo>
                <a:cubicBezTo>
                  <a:pt x="3350" y="4407"/>
                  <a:pt x="3217" y="4438"/>
                  <a:pt x="3080" y="4461"/>
                </a:cubicBezTo>
                <a:cubicBezTo>
                  <a:pt x="3073" y="4463"/>
                  <a:pt x="3067" y="4464"/>
                  <a:pt x="3061" y="4465"/>
                </a:cubicBezTo>
                <a:lnTo>
                  <a:pt x="3061" y="4465"/>
                </a:lnTo>
                <a:cubicBezTo>
                  <a:pt x="3027" y="4468"/>
                  <a:pt x="2993" y="4470"/>
                  <a:pt x="2958" y="4474"/>
                </a:cubicBezTo>
                <a:cubicBezTo>
                  <a:pt x="2899" y="4478"/>
                  <a:pt x="2840" y="4480"/>
                  <a:pt x="2779" y="4480"/>
                </a:cubicBezTo>
                <a:cubicBezTo>
                  <a:pt x="2762" y="4481"/>
                  <a:pt x="2745" y="4481"/>
                  <a:pt x="2728" y="4481"/>
                </a:cubicBezTo>
                <a:cubicBezTo>
                  <a:pt x="2682" y="4481"/>
                  <a:pt x="2635" y="4479"/>
                  <a:pt x="2588" y="4476"/>
                </a:cubicBezTo>
                <a:cubicBezTo>
                  <a:pt x="2560" y="4474"/>
                  <a:pt x="2533" y="4470"/>
                  <a:pt x="2505" y="4468"/>
                </a:cubicBezTo>
                <a:cubicBezTo>
                  <a:pt x="2503" y="4468"/>
                  <a:pt x="2500" y="4468"/>
                  <a:pt x="2498" y="4467"/>
                </a:cubicBezTo>
                <a:lnTo>
                  <a:pt x="2498" y="4467"/>
                </a:lnTo>
                <a:cubicBezTo>
                  <a:pt x="2389" y="4444"/>
                  <a:pt x="2284" y="4423"/>
                  <a:pt x="2179" y="4388"/>
                </a:cubicBezTo>
                <a:cubicBezTo>
                  <a:pt x="2150" y="4378"/>
                  <a:pt x="2089" y="4350"/>
                  <a:pt x="2086" y="4350"/>
                </a:cubicBezTo>
                <a:lnTo>
                  <a:pt x="2086" y="4350"/>
                </a:lnTo>
                <a:cubicBezTo>
                  <a:pt x="2085" y="4350"/>
                  <a:pt x="2095" y="4356"/>
                  <a:pt x="2126" y="4371"/>
                </a:cubicBezTo>
                <a:cubicBezTo>
                  <a:pt x="2071" y="4346"/>
                  <a:pt x="2017" y="4318"/>
                  <a:pt x="1964" y="4289"/>
                </a:cubicBezTo>
                <a:cubicBezTo>
                  <a:pt x="1924" y="4266"/>
                  <a:pt x="1884" y="4240"/>
                  <a:pt x="1844" y="4215"/>
                </a:cubicBezTo>
                <a:cubicBezTo>
                  <a:pt x="1818" y="4198"/>
                  <a:pt x="1769" y="4158"/>
                  <a:pt x="1768" y="4158"/>
                </a:cubicBezTo>
                <a:lnTo>
                  <a:pt x="1768" y="4158"/>
                </a:lnTo>
                <a:cubicBezTo>
                  <a:pt x="1768" y="4158"/>
                  <a:pt x="1777" y="4166"/>
                  <a:pt x="1804" y="4190"/>
                </a:cubicBezTo>
                <a:cubicBezTo>
                  <a:pt x="1720" y="4116"/>
                  <a:pt x="1637" y="4044"/>
                  <a:pt x="1564" y="3960"/>
                </a:cubicBezTo>
                <a:cubicBezTo>
                  <a:pt x="1558" y="3953"/>
                  <a:pt x="1523" y="3910"/>
                  <a:pt x="1505" y="3887"/>
                </a:cubicBezTo>
                <a:lnTo>
                  <a:pt x="1505" y="3887"/>
                </a:lnTo>
                <a:cubicBezTo>
                  <a:pt x="1486" y="3860"/>
                  <a:pt x="1451" y="3810"/>
                  <a:pt x="1444" y="3800"/>
                </a:cubicBezTo>
                <a:cubicBezTo>
                  <a:pt x="1389" y="3712"/>
                  <a:pt x="1345" y="3617"/>
                  <a:pt x="1294" y="3526"/>
                </a:cubicBezTo>
                <a:cubicBezTo>
                  <a:pt x="1292" y="3522"/>
                  <a:pt x="1290" y="3518"/>
                  <a:pt x="1288" y="3515"/>
                </a:cubicBezTo>
                <a:lnTo>
                  <a:pt x="1288" y="3515"/>
                </a:lnTo>
                <a:cubicBezTo>
                  <a:pt x="1286" y="3508"/>
                  <a:pt x="1282" y="3497"/>
                  <a:pt x="1277" y="3484"/>
                </a:cubicBezTo>
                <a:cubicBezTo>
                  <a:pt x="1262" y="3440"/>
                  <a:pt x="1246" y="3398"/>
                  <a:pt x="1231" y="3353"/>
                </a:cubicBezTo>
                <a:cubicBezTo>
                  <a:pt x="1199" y="3252"/>
                  <a:pt x="1174" y="3149"/>
                  <a:pt x="1155" y="3046"/>
                </a:cubicBezTo>
                <a:cubicBezTo>
                  <a:pt x="1149" y="3013"/>
                  <a:pt x="1144" y="2955"/>
                  <a:pt x="1143" y="2955"/>
                </a:cubicBezTo>
                <a:lnTo>
                  <a:pt x="1143" y="2955"/>
                </a:lnTo>
                <a:cubicBezTo>
                  <a:pt x="1143" y="2955"/>
                  <a:pt x="1144" y="2969"/>
                  <a:pt x="1147" y="3006"/>
                </a:cubicBezTo>
                <a:cubicBezTo>
                  <a:pt x="1142" y="2953"/>
                  <a:pt x="1136" y="2900"/>
                  <a:pt x="1134" y="2848"/>
                </a:cubicBezTo>
                <a:cubicBezTo>
                  <a:pt x="1128" y="2742"/>
                  <a:pt x="1128" y="2637"/>
                  <a:pt x="1134" y="2532"/>
                </a:cubicBezTo>
                <a:cubicBezTo>
                  <a:pt x="1135" y="2514"/>
                  <a:pt x="1144" y="2437"/>
                  <a:pt x="1147" y="2404"/>
                </a:cubicBezTo>
                <a:lnTo>
                  <a:pt x="1147" y="2404"/>
                </a:lnTo>
                <a:cubicBezTo>
                  <a:pt x="1152" y="2372"/>
                  <a:pt x="1162" y="2318"/>
                  <a:pt x="1166" y="2302"/>
                </a:cubicBezTo>
                <a:cubicBezTo>
                  <a:pt x="1189" y="2188"/>
                  <a:pt x="1222" y="2081"/>
                  <a:pt x="1260" y="1969"/>
                </a:cubicBezTo>
                <a:cubicBezTo>
                  <a:pt x="1266" y="1952"/>
                  <a:pt x="1270" y="1941"/>
                  <a:pt x="1272" y="1933"/>
                </a:cubicBezTo>
                <a:lnTo>
                  <a:pt x="1272" y="1933"/>
                </a:lnTo>
                <a:cubicBezTo>
                  <a:pt x="1276" y="1926"/>
                  <a:pt x="1282" y="1915"/>
                  <a:pt x="1290" y="1900"/>
                </a:cubicBezTo>
                <a:cubicBezTo>
                  <a:pt x="1315" y="1849"/>
                  <a:pt x="1340" y="1797"/>
                  <a:pt x="1368" y="1748"/>
                </a:cubicBezTo>
                <a:cubicBezTo>
                  <a:pt x="1397" y="1700"/>
                  <a:pt x="1429" y="1651"/>
                  <a:pt x="1460" y="1605"/>
                </a:cubicBezTo>
                <a:cubicBezTo>
                  <a:pt x="1471" y="1589"/>
                  <a:pt x="1477" y="1579"/>
                  <a:pt x="1481" y="1572"/>
                </a:cubicBezTo>
                <a:lnTo>
                  <a:pt x="1481" y="1572"/>
                </a:lnTo>
                <a:cubicBezTo>
                  <a:pt x="1485" y="1568"/>
                  <a:pt x="1490" y="1563"/>
                  <a:pt x="1496" y="1556"/>
                </a:cubicBezTo>
                <a:cubicBezTo>
                  <a:pt x="1571" y="1480"/>
                  <a:pt x="1645" y="1406"/>
                  <a:pt x="1723" y="1331"/>
                </a:cubicBezTo>
                <a:lnTo>
                  <a:pt x="1723" y="1331"/>
                </a:lnTo>
                <a:cubicBezTo>
                  <a:pt x="1723" y="1331"/>
                  <a:pt x="1724" y="1331"/>
                  <a:pt x="1724" y="1331"/>
                </a:cubicBezTo>
                <a:cubicBezTo>
                  <a:pt x="1747" y="1314"/>
                  <a:pt x="1770" y="1297"/>
                  <a:pt x="1795" y="1280"/>
                </a:cubicBezTo>
                <a:cubicBezTo>
                  <a:pt x="1846" y="1249"/>
                  <a:pt x="1897" y="1219"/>
                  <a:pt x="1949" y="1192"/>
                </a:cubicBezTo>
                <a:cubicBezTo>
                  <a:pt x="1970" y="1179"/>
                  <a:pt x="1993" y="1171"/>
                  <a:pt x="2015" y="1158"/>
                </a:cubicBezTo>
                <a:cubicBezTo>
                  <a:pt x="2019" y="1156"/>
                  <a:pt x="2023" y="1153"/>
                  <a:pt x="2026" y="1151"/>
                </a:cubicBezTo>
                <a:lnTo>
                  <a:pt x="2026" y="1151"/>
                </a:lnTo>
                <a:cubicBezTo>
                  <a:pt x="2028" y="1151"/>
                  <a:pt x="2030" y="1150"/>
                  <a:pt x="2031" y="1150"/>
                </a:cubicBezTo>
                <a:cubicBezTo>
                  <a:pt x="2092" y="1131"/>
                  <a:pt x="2151" y="1108"/>
                  <a:pt x="2213" y="1091"/>
                </a:cubicBezTo>
                <a:cubicBezTo>
                  <a:pt x="2269" y="1076"/>
                  <a:pt x="2328" y="1066"/>
                  <a:pt x="2385" y="1051"/>
                </a:cubicBezTo>
                <a:cubicBezTo>
                  <a:pt x="2395" y="1049"/>
                  <a:pt x="2412" y="1046"/>
                  <a:pt x="2426" y="1043"/>
                </a:cubicBezTo>
                <a:lnTo>
                  <a:pt x="2426" y="1043"/>
                </a:lnTo>
                <a:cubicBezTo>
                  <a:pt x="2457" y="1040"/>
                  <a:pt x="2490" y="1037"/>
                  <a:pt x="2522" y="1034"/>
                </a:cubicBezTo>
                <a:cubicBezTo>
                  <a:pt x="2545" y="1032"/>
                  <a:pt x="2568" y="1029"/>
                  <a:pt x="2590" y="1025"/>
                </a:cubicBezTo>
                <a:lnTo>
                  <a:pt x="2590" y="1025"/>
                </a:lnTo>
                <a:cubicBezTo>
                  <a:pt x="2612" y="1023"/>
                  <a:pt x="2633" y="1021"/>
                  <a:pt x="2655" y="1017"/>
                </a:cubicBezTo>
                <a:cubicBezTo>
                  <a:pt x="2687" y="1011"/>
                  <a:pt x="2720" y="1004"/>
                  <a:pt x="2754" y="1000"/>
                </a:cubicBezTo>
                <a:lnTo>
                  <a:pt x="2754" y="1000"/>
                </a:lnTo>
                <a:cubicBezTo>
                  <a:pt x="2725" y="1004"/>
                  <a:pt x="2717" y="1006"/>
                  <a:pt x="2719" y="1006"/>
                </a:cubicBezTo>
                <a:cubicBezTo>
                  <a:pt x="2724" y="1006"/>
                  <a:pt x="2776" y="1000"/>
                  <a:pt x="2790" y="998"/>
                </a:cubicBezTo>
                <a:cubicBezTo>
                  <a:pt x="2853" y="996"/>
                  <a:pt x="2914" y="990"/>
                  <a:pt x="2977" y="990"/>
                </a:cubicBezTo>
                <a:cubicBezTo>
                  <a:pt x="2997" y="989"/>
                  <a:pt x="3017" y="989"/>
                  <a:pt x="3036" y="989"/>
                </a:cubicBezTo>
                <a:close/>
                <a:moveTo>
                  <a:pt x="3033" y="0"/>
                </a:moveTo>
                <a:cubicBezTo>
                  <a:pt x="2855" y="0"/>
                  <a:pt x="2675" y="14"/>
                  <a:pt x="2498" y="40"/>
                </a:cubicBezTo>
                <a:lnTo>
                  <a:pt x="2498" y="40"/>
                </a:lnTo>
                <a:cubicBezTo>
                  <a:pt x="1906" y="92"/>
                  <a:pt x="1353" y="298"/>
                  <a:pt x="921" y="716"/>
                </a:cubicBezTo>
                <a:cubicBezTo>
                  <a:pt x="548" y="1074"/>
                  <a:pt x="295" y="1567"/>
                  <a:pt x="199" y="2073"/>
                </a:cubicBezTo>
                <a:cubicBezTo>
                  <a:pt x="1" y="3090"/>
                  <a:pt x="293" y="4249"/>
                  <a:pt x="1125" y="4914"/>
                </a:cubicBezTo>
                <a:cubicBezTo>
                  <a:pt x="1601" y="5295"/>
                  <a:pt x="2207" y="5480"/>
                  <a:pt x="2815" y="5480"/>
                </a:cubicBezTo>
                <a:cubicBezTo>
                  <a:pt x="3434" y="5480"/>
                  <a:pt x="4057" y="5289"/>
                  <a:pt x="4549" y="4919"/>
                </a:cubicBezTo>
                <a:cubicBezTo>
                  <a:pt x="5476" y="4221"/>
                  <a:pt x="5844" y="2983"/>
                  <a:pt x="5526" y="1874"/>
                </a:cubicBezTo>
                <a:cubicBezTo>
                  <a:pt x="5354" y="1274"/>
                  <a:pt x="4987" y="750"/>
                  <a:pt x="4469" y="402"/>
                </a:cubicBezTo>
                <a:cubicBezTo>
                  <a:pt x="4038" y="112"/>
                  <a:pt x="3538" y="0"/>
                  <a:pt x="30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5" name="Google Shape;10115;p47">
            <a:extLst>
              <a:ext uri="{FF2B5EF4-FFF2-40B4-BE49-F238E27FC236}">
                <a16:creationId xmlns:a16="http://schemas.microsoft.com/office/drawing/2014/main" id="{F3D4455F-C3C3-30A0-C3CE-31B48BD3C901}"/>
              </a:ext>
            </a:extLst>
          </p:cNvPr>
          <p:cNvSpPr/>
          <p:nvPr/>
        </p:nvSpPr>
        <p:spPr>
          <a:xfrm>
            <a:off x="2463325" y="831288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6" name="Google Shape;10116;p47">
            <a:extLst>
              <a:ext uri="{FF2B5EF4-FFF2-40B4-BE49-F238E27FC236}">
                <a16:creationId xmlns:a16="http://schemas.microsoft.com/office/drawing/2014/main" id="{0F637171-4602-C893-31F4-BE2DF6CD8562}"/>
              </a:ext>
            </a:extLst>
          </p:cNvPr>
          <p:cNvSpPr/>
          <p:nvPr/>
        </p:nvSpPr>
        <p:spPr>
          <a:xfrm>
            <a:off x="2938375" y="3218200"/>
            <a:ext cx="3368700" cy="7668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</p:spTree>
    <p:extLst>
      <p:ext uri="{BB962C8B-B14F-4D97-AF65-F5344CB8AC3E}">
        <p14:creationId xmlns:p14="http://schemas.microsoft.com/office/powerpoint/2010/main" val="3966245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8" name="Google Shape;9828;p29"/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목차</a:t>
            </a:r>
            <a:endParaRPr/>
          </a:p>
        </p:txBody>
      </p:sp>
      <p:sp>
        <p:nvSpPr>
          <p:cNvPr id="9829" name="Google Shape;9829;p29"/>
          <p:cNvSpPr/>
          <p:nvPr/>
        </p:nvSpPr>
        <p:spPr>
          <a:xfrm>
            <a:off x="7922650" y="356430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0" name="Google Shape;9830;p29"/>
          <p:cNvSpPr/>
          <p:nvPr/>
        </p:nvSpPr>
        <p:spPr>
          <a:xfrm>
            <a:off x="7203538" y="3925250"/>
            <a:ext cx="388400" cy="411925"/>
          </a:xfrm>
          <a:custGeom>
            <a:avLst/>
            <a:gdLst/>
            <a:ahLst/>
            <a:cxnLst/>
            <a:rect l="l" t="t" r="r" b="b"/>
            <a:pathLst>
              <a:path w="15536" h="16477" extrusionOk="0">
                <a:moveTo>
                  <a:pt x="6847" y="1663"/>
                </a:moveTo>
                <a:cubicBezTo>
                  <a:pt x="7694" y="2699"/>
                  <a:pt x="8474" y="3796"/>
                  <a:pt x="9217" y="4915"/>
                </a:cubicBezTo>
                <a:lnTo>
                  <a:pt x="9217" y="4915"/>
                </a:lnTo>
                <a:cubicBezTo>
                  <a:pt x="8312" y="5132"/>
                  <a:pt x="7406" y="5345"/>
                  <a:pt x="6499" y="5555"/>
                </a:cubicBezTo>
                <a:lnTo>
                  <a:pt x="6499" y="5555"/>
                </a:lnTo>
                <a:cubicBezTo>
                  <a:pt x="6577" y="4254"/>
                  <a:pt x="6686" y="2956"/>
                  <a:pt x="6847" y="1663"/>
                </a:cubicBezTo>
                <a:close/>
                <a:moveTo>
                  <a:pt x="13631" y="4832"/>
                </a:moveTo>
                <a:cubicBezTo>
                  <a:pt x="13054" y="5635"/>
                  <a:pt x="12464" y="6428"/>
                  <a:pt x="11865" y="7213"/>
                </a:cubicBezTo>
                <a:lnTo>
                  <a:pt x="11865" y="7213"/>
                </a:lnTo>
                <a:cubicBezTo>
                  <a:pt x="11783" y="7081"/>
                  <a:pt x="11700" y="6949"/>
                  <a:pt x="11617" y="6817"/>
                </a:cubicBezTo>
                <a:cubicBezTo>
                  <a:pt x="11353" y="6396"/>
                  <a:pt x="11086" y="5973"/>
                  <a:pt x="10816" y="5552"/>
                </a:cubicBezTo>
                <a:lnTo>
                  <a:pt x="10816" y="5552"/>
                </a:lnTo>
                <a:cubicBezTo>
                  <a:pt x="11756" y="5320"/>
                  <a:pt x="12695" y="5082"/>
                  <a:pt x="13631" y="4832"/>
                </a:cubicBezTo>
                <a:close/>
                <a:moveTo>
                  <a:pt x="5447" y="6821"/>
                </a:moveTo>
                <a:lnTo>
                  <a:pt x="5447" y="6821"/>
                </a:lnTo>
                <a:cubicBezTo>
                  <a:pt x="5412" y="7578"/>
                  <a:pt x="5383" y="8337"/>
                  <a:pt x="5358" y="9095"/>
                </a:cubicBezTo>
                <a:lnTo>
                  <a:pt x="5358" y="9095"/>
                </a:lnTo>
                <a:cubicBezTo>
                  <a:pt x="4278" y="8603"/>
                  <a:pt x="3200" y="8103"/>
                  <a:pt x="2127" y="7595"/>
                </a:cubicBezTo>
                <a:lnTo>
                  <a:pt x="2127" y="7595"/>
                </a:lnTo>
                <a:cubicBezTo>
                  <a:pt x="3233" y="7333"/>
                  <a:pt x="4340" y="7077"/>
                  <a:pt x="5447" y="6821"/>
                </a:cubicBezTo>
                <a:close/>
                <a:moveTo>
                  <a:pt x="9795" y="5801"/>
                </a:moveTo>
                <a:cubicBezTo>
                  <a:pt x="10147" y="6347"/>
                  <a:pt x="10492" y="6896"/>
                  <a:pt x="10833" y="7443"/>
                </a:cubicBezTo>
                <a:cubicBezTo>
                  <a:pt x="10961" y="7647"/>
                  <a:pt x="11089" y="7852"/>
                  <a:pt x="11216" y="8057"/>
                </a:cubicBezTo>
                <a:lnTo>
                  <a:pt x="11216" y="8057"/>
                </a:lnTo>
                <a:cubicBezTo>
                  <a:pt x="10515" y="8963"/>
                  <a:pt x="9804" y="9861"/>
                  <a:pt x="9090" y="10757"/>
                </a:cubicBezTo>
                <a:lnTo>
                  <a:pt x="9090" y="10757"/>
                </a:lnTo>
                <a:cubicBezTo>
                  <a:pt x="8168" y="10356"/>
                  <a:pt x="7249" y="9949"/>
                  <a:pt x="6332" y="9536"/>
                </a:cubicBezTo>
                <a:lnTo>
                  <a:pt x="6332" y="9536"/>
                </a:lnTo>
                <a:cubicBezTo>
                  <a:pt x="6362" y="8553"/>
                  <a:pt x="6396" y="7571"/>
                  <a:pt x="6443" y="6590"/>
                </a:cubicBezTo>
                <a:lnTo>
                  <a:pt x="6443" y="6590"/>
                </a:lnTo>
                <a:cubicBezTo>
                  <a:pt x="7562" y="6331"/>
                  <a:pt x="8679" y="6070"/>
                  <a:pt x="9795" y="5801"/>
                </a:cubicBezTo>
                <a:close/>
                <a:moveTo>
                  <a:pt x="11771" y="8958"/>
                </a:moveTo>
                <a:cubicBezTo>
                  <a:pt x="12536" y="10214"/>
                  <a:pt x="13278" y="11491"/>
                  <a:pt x="13947" y="12799"/>
                </a:cubicBezTo>
                <a:lnTo>
                  <a:pt x="13947" y="12799"/>
                </a:lnTo>
                <a:cubicBezTo>
                  <a:pt x="12637" y="12267"/>
                  <a:pt x="11332" y="11721"/>
                  <a:pt x="10032" y="11163"/>
                </a:cubicBezTo>
                <a:lnTo>
                  <a:pt x="10032" y="11163"/>
                </a:lnTo>
                <a:cubicBezTo>
                  <a:pt x="10616" y="10431"/>
                  <a:pt x="11196" y="9697"/>
                  <a:pt x="11771" y="8958"/>
                </a:cubicBezTo>
                <a:close/>
                <a:moveTo>
                  <a:pt x="6300" y="10607"/>
                </a:moveTo>
                <a:cubicBezTo>
                  <a:pt x="7016" y="10927"/>
                  <a:pt x="7732" y="11244"/>
                  <a:pt x="8451" y="11557"/>
                </a:cubicBezTo>
                <a:lnTo>
                  <a:pt x="8451" y="11557"/>
                </a:lnTo>
                <a:cubicBezTo>
                  <a:pt x="7691" y="12508"/>
                  <a:pt x="6929" y="13457"/>
                  <a:pt x="6174" y="14413"/>
                </a:cubicBezTo>
                <a:lnTo>
                  <a:pt x="6174" y="14413"/>
                </a:lnTo>
                <a:cubicBezTo>
                  <a:pt x="6229" y="13146"/>
                  <a:pt x="6264" y="11877"/>
                  <a:pt x="6300" y="10607"/>
                </a:cubicBezTo>
                <a:close/>
                <a:moveTo>
                  <a:pt x="6513" y="1"/>
                </a:moveTo>
                <a:cubicBezTo>
                  <a:pt x="6290" y="1"/>
                  <a:pt x="6060" y="131"/>
                  <a:pt x="6026" y="362"/>
                </a:cubicBezTo>
                <a:cubicBezTo>
                  <a:pt x="5760" y="2163"/>
                  <a:pt x="5604" y="3972"/>
                  <a:pt x="5501" y="5786"/>
                </a:cubicBezTo>
                <a:lnTo>
                  <a:pt x="5501" y="5786"/>
                </a:lnTo>
                <a:cubicBezTo>
                  <a:pt x="3837" y="6171"/>
                  <a:pt x="2172" y="6555"/>
                  <a:pt x="511" y="6958"/>
                </a:cubicBezTo>
                <a:cubicBezTo>
                  <a:pt x="115" y="7055"/>
                  <a:pt x="1" y="7681"/>
                  <a:pt x="393" y="7868"/>
                </a:cubicBezTo>
                <a:cubicBezTo>
                  <a:pt x="2028" y="8652"/>
                  <a:pt x="3672" y="9419"/>
                  <a:pt x="5324" y="10167"/>
                </a:cubicBezTo>
                <a:lnTo>
                  <a:pt x="5324" y="10167"/>
                </a:lnTo>
                <a:cubicBezTo>
                  <a:pt x="5265" y="12097"/>
                  <a:pt x="5213" y="14027"/>
                  <a:pt x="5099" y="15951"/>
                </a:cubicBezTo>
                <a:cubicBezTo>
                  <a:pt x="5085" y="16196"/>
                  <a:pt x="5221" y="16347"/>
                  <a:pt x="5397" y="16404"/>
                </a:cubicBezTo>
                <a:lnTo>
                  <a:pt x="5397" y="16404"/>
                </a:lnTo>
                <a:cubicBezTo>
                  <a:pt x="5468" y="16450"/>
                  <a:pt x="5548" y="16477"/>
                  <a:pt x="5628" y="16477"/>
                </a:cubicBezTo>
                <a:cubicBezTo>
                  <a:pt x="5740" y="16477"/>
                  <a:pt x="5853" y="16426"/>
                  <a:pt x="5948" y="16303"/>
                </a:cubicBezTo>
                <a:cubicBezTo>
                  <a:pt x="7084" y="14845"/>
                  <a:pt x="8241" y="13406"/>
                  <a:pt x="9393" y="11965"/>
                </a:cubicBezTo>
                <a:lnTo>
                  <a:pt x="9393" y="11965"/>
                </a:lnTo>
                <a:cubicBezTo>
                  <a:pt x="11196" y="12741"/>
                  <a:pt x="13009" y="13494"/>
                  <a:pt x="14832" y="14222"/>
                </a:cubicBezTo>
                <a:cubicBezTo>
                  <a:pt x="14891" y="14245"/>
                  <a:pt x="14947" y="14256"/>
                  <a:pt x="14999" y="14256"/>
                </a:cubicBezTo>
                <a:cubicBezTo>
                  <a:pt x="15344" y="14256"/>
                  <a:pt x="15535" y="13791"/>
                  <a:pt x="15394" y="13491"/>
                </a:cubicBezTo>
                <a:cubicBezTo>
                  <a:pt x="14529" y="11640"/>
                  <a:pt x="13496" y="9859"/>
                  <a:pt x="12424" y="8114"/>
                </a:cubicBezTo>
                <a:lnTo>
                  <a:pt x="12424" y="8114"/>
                </a:lnTo>
                <a:cubicBezTo>
                  <a:pt x="13397" y="6844"/>
                  <a:pt x="14350" y="5557"/>
                  <a:pt x="15264" y="4238"/>
                </a:cubicBezTo>
                <a:cubicBezTo>
                  <a:pt x="15493" y="3909"/>
                  <a:pt x="15177" y="3491"/>
                  <a:pt x="14822" y="3491"/>
                </a:cubicBezTo>
                <a:cubicBezTo>
                  <a:pt x="14782" y="3491"/>
                  <a:pt x="14741" y="3496"/>
                  <a:pt x="14701" y="3507"/>
                </a:cubicBezTo>
                <a:cubicBezTo>
                  <a:pt x="13221" y="3921"/>
                  <a:pt x="11733" y="4302"/>
                  <a:pt x="10242" y="4667"/>
                </a:cubicBezTo>
                <a:lnTo>
                  <a:pt x="10242" y="4667"/>
                </a:lnTo>
                <a:cubicBezTo>
                  <a:pt x="9206" y="3091"/>
                  <a:pt x="8105" y="1549"/>
                  <a:pt x="6860" y="143"/>
                </a:cubicBezTo>
                <a:cubicBezTo>
                  <a:pt x="6774" y="46"/>
                  <a:pt x="6645" y="1"/>
                  <a:pt x="65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1" name="Google Shape;9831;p29"/>
          <p:cNvSpPr/>
          <p:nvPr/>
        </p:nvSpPr>
        <p:spPr>
          <a:xfrm rot="-4499992">
            <a:off x="6847733" y="393814"/>
            <a:ext cx="585793" cy="623413"/>
          </a:xfrm>
          <a:custGeom>
            <a:avLst/>
            <a:gdLst/>
            <a:ahLst/>
            <a:cxnLst/>
            <a:rect l="l" t="t" r="r" b="b"/>
            <a:pathLst>
              <a:path w="27269" h="29017" extrusionOk="0">
                <a:moveTo>
                  <a:pt x="22507" y="0"/>
                </a:moveTo>
                <a:cubicBezTo>
                  <a:pt x="21719" y="0"/>
                  <a:pt x="20932" y="201"/>
                  <a:pt x="20248" y="603"/>
                </a:cubicBezTo>
                <a:cubicBezTo>
                  <a:pt x="20101" y="684"/>
                  <a:pt x="19960" y="774"/>
                  <a:pt x="19827" y="877"/>
                </a:cubicBezTo>
                <a:cubicBezTo>
                  <a:pt x="19689" y="973"/>
                  <a:pt x="19562" y="1080"/>
                  <a:pt x="19439" y="1195"/>
                </a:cubicBezTo>
                <a:cubicBezTo>
                  <a:pt x="19306" y="1313"/>
                  <a:pt x="19214" y="1408"/>
                  <a:pt x="19117" y="1505"/>
                </a:cubicBezTo>
                <a:lnTo>
                  <a:pt x="18821" y="1800"/>
                </a:lnTo>
                <a:lnTo>
                  <a:pt x="17642" y="2975"/>
                </a:lnTo>
                <a:lnTo>
                  <a:pt x="8210" y="12373"/>
                </a:lnTo>
                <a:lnTo>
                  <a:pt x="3494" y="17071"/>
                </a:lnTo>
                <a:lnTo>
                  <a:pt x="2315" y="18246"/>
                </a:lnTo>
                <a:lnTo>
                  <a:pt x="1721" y="18842"/>
                </a:lnTo>
                <a:cubicBezTo>
                  <a:pt x="1504" y="19073"/>
                  <a:pt x="1291" y="19311"/>
                  <a:pt x="1110" y="19576"/>
                </a:cubicBezTo>
                <a:cubicBezTo>
                  <a:pt x="744" y="20099"/>
                  <a:pt x="454" y="20675"/>
                  <a:pt x="267" y="21287"/>
                </a:cubicBezTo>
                <a:cubicBezTo>
                  <a:pt x="86" y="21900"/>
                  <a:pt x="1" y="22538"/>
                  <a:pt x="13" y="23174"/>
                </a:cubicBezTo>
                <a:cubicBezTo>
                  <a:pt x="35" y="24451"/>
                  <a:pt x="496" y="25713"/>
                  <a:pt x="1281" y="26719"/>
                </a:cubicBezTo>
                <a:cubicBezTo>
                  <a:pt x="1679" y="27216"/>
                  <a:pt x="2146" y="27657"/>
                  <a:pt x="2675" y="28015"/>
                </a:cubicBezTo>
                <a:cubicBezTo>
                  <a:pt x="3210" y="28365"/>
                  <a:pt x="3798" y="28634"/>
                  <a:pt x="4413" y="28805"/>
                </a:cubicBezTo>
                <a:cubicBezTo>
                  <a:pt x="4924" y="28947"/>
                  <a:pt x="5453" y="29016"/>
                  <a:pt x="5983" y="29016"/>
                </a:cubicBezTo>
                <a:cubicBezTo>
                  <a:pt x="6728" y="29016"/>
                  <a:pt x="7474" y="28878"/>
                  <a:pt x="8170" y="28610"/>
                </a:cubicBezTo>
                <a:cubicBezTo>
                  <a:pt x="8765" y="28375"/>
                  <a:pt x="9319" y="28045"/>
                  <a:pt x="9814" y="27642"/>
                </a:cubicBezTo>
                <a:lnTo>
                  <a:pt x="10170" y="27323"/>
                </a:lnTo>
                <a:cubicBezTo>
                  <a:pt x="10285" y="27216"/>
                  <a:pt x="10371" y="27125"/>
                  <a:pt x="10472" y="27025"/>
                </a:cubicBezTo>
                <a:lnTo>
                  <a:pt x="11063" y="26437"/>
                </a:lnTo>
                <a:lnTo>
                  <a:pt x="20495" y="17039"/>
                </a:lnTo>
                <a:cubicBezTo>
                  <a:pt x="21385" y="16152"/>
                  <a:pt x="21860" y="15184"/>
                  <a:pt x="21554" y="14878"/>
                </a:cubicBezTo>
                <a:cubicBezTo>
                  <a:pt x="21491" y="14814"/>
                  <a:pt x="21400" y="14784"/>
                  <a:pt x="21287" y="14784"/>
                </a:cubicBezTo>
                <a:cubicBezTo>
                  <a:pt x="20852" y="14784"/>
                  <a:pt x="20096" y="15227"/>
                  <a:pt x="19389" y="15931"/>
                </a:cubicBezTo>
                <a:lnTo>
                  <a:pt x="9957" y="25329"/>
                </a:lnTo>
                <a:lnTo>
                  <a:pt x="9369" y="25916"/>
                </a:lnTo>
                <a:cubicBezTo>
                  <a:pt x="9272" y="26009"/>
                  <a:pt x="9166" y="26121"/>
                  <a:pt x="9079" y="26200"/>
                </a:cubicBezTo>
                <a:lnTo>
                  <a:pt x="8814" y="26439"/>
                </a:lnTo>
                <a:cubicBezTo>
                  <a:pt x="8448" y="26735"/>
                  <a:pt x="8041" y="26978"/>
                  <a:pt x="7603" y="27152"/>
                </a:cubicBezTo>
                <a:cubicBezTo>
                  <a:pt x="7090" y="27349"/>
                  <a:pt x="6538" y="27451"/>
                  <a:pt x="5987" y="27451"/>
                </a:cubicBezTo>
                <a:cubicBezTo>
                  <a:pt x="5595" y="27451"/>
                  <a:pt x="5204" y="27399"/>
                  <a:pt x="4826" y="27294"/>
                </a:cubicBezTo>
                <a:cubicBezTo>
                  <a:pt x="4373" y="27166"/>
                  <a:pt x="3939" y="26970"/>
                  <a:pt x="3544" y="26715"/>
                </a:cubicBezTo>
                <a:cubicBezTo>
                  <a:pt x="3154" y="26449"/>
                  <a:pt x="2808" y="26121"/>
                  <a:pt x="2512" y="25753"/>
                </a:cubicBezTo>
                <a:cubicBezTo>
                  <a:pt x="1935" y="25011"/>
                  <a:pt x="1591" y="24083"/>
                  <a:pt x="1577" y="23138"/>
                </a:cubicBezTo>
                <a:cubicBezTo>
                  <a:pt x="1570" y="22667"/>
                  <a:pt x="1633" y="22194"/>
                  <a:pt x="1764" y="21743"/>
                </a:cubicBezTo>
                <a:cubicBezTo>
                  <a:pt x="1902" y="21291"/>
                  <a:pt x="2118" y="20866"/>
                  <a:pt x="2387" y="20480"/>
                </a:cubicBezTo>
                <a:cubicBezTo>
                  <a:pt x="2520" y="20285"/>
                  <a:pt x="2677" y="20110"/>
                  <a:pt x="2838" y="19937"/>
                </a:cubicBezTo>
                <a:lnTo>
                  <a:pt x="3418" y="19355"/>
                </a:lnTo>
                <a:lnTo>
                  <a:pt x="4597" y="18180"/>
                </a:lnTo>
                <a:lnTo>
                  <a:pt x="9313" y="13480"/>
                </a:lnTo>
                <a:lnTo>
                  <a:pt x="18747" y="4082"/>
                </a:lnTo>
                <a:lnTo>
                  <a:pt x="19926" y="2907"/>
                </a:lnTo>
                <a:lnTo>
                  <a:pt x="20220" y="2615"/>
                </a:lnTo>
                <a:cubicBezTo>
                  <a:pt x="20318" y="2515"/>
                  <a:pt x="20421" y="2412"/>
                  <a:pt x="20497" y="2348"/>
                </a:cubicBezTo>
                <a:cubicBezTo>
                  <a:pt x="20576" y="2273"/>
                  <a:pt x="20660" y="2201"/>
                  <a:pt x="20751" y="2140"/>
                </a:cubicBezTo>
                <a:cubicBezTo>
                  <a:pt x="20836" y="2070"/>
                  <a:pt x="20930" y="2014"/>
                  <a:pt x="21027" y="1961"/>
                </a:cubicBezTo>
                <a:cubicBezTo>
                  <a:pt x="21473" y="1696"/>
                  <a:pt x="21990" y="1565"/>
                  <a:pt x="22507" y="1565"/>
                </a:cubicBezTo>
                <a:cubicBezTo>
                  <a:pt x="22870" y="1565"/>
                  <a:pt x="23232" y="1629"/>
                  <a:pt x="23570" y="1758"/>
                </a:cubicBezTo>
                <a:cubicBezTo>
                  <a:pt x="24397" y="2056"/>
                  <a:pt x="25065" y="2764"/>
                  <a:pt x="25342" y="3593"/>
                </a:cubicBezTo>
                <a:cubicBezTo>
                  <a:pt x="25634" y="4424"/>
                  <a:pt x="25517" y="5384"/>
                  <a:pt x="25051" y="6128"/>
                </a:cubicBezTo>
                <a:cubicBezTo>
                  <a:pt x="24938" y="6315"/>
                  <a:pt x="24797" y="6486"/>
                  <a:pt x="24646" y="6647"/>
                </a:cubicBezTo>
                <a:lnTo>
                  <a:pt x="24063" y="7229"/>
                </a:lnTo>
                <a:lnTo>
                  <a:pt x="22884" y="8404"/>
                </a:lnTo>
                <a:lnTo>
                  <a:pt x="20526" y="10752"/>
                </a:lnTo>
                <a:lnTo>
                  <a:pt x="15811" y="15452"/>
                </a:lnTo>
                <a:lnTo>
                  <a:pt x="11095" y="20150"/>
                </a:lnTo>
                <a:lnTo>
                  <a:pt x="10506" y="20739"/>
                </a:lnTo>
                <a:cubicBezTo>
                  <a:pt x="10283" y="20961"/>
                  <a:pt x="10170" y="21073"/>
                  <a:pt x="10011" y="21174"/>
                </a:cubicBezTo>
                <a:cubicBezTo>
                  <a:pt x="9754" y="21340"/>
                  <a:pt x="9447" y="21423"/>
                  <a:pt x="9141" y="21423"/>
                </a:cubicBezTo>
                <a:cubicBezTo>
                  <a:pt x="9072" y="21423"/>
                  <a:pt x="9004" y="21419"/>
                  <a:pt x="8936" y="21411"/>
                </a:cubicBezTo>
                <a:cubicBezTo>
                  <a:pt x="8184" y="21331"/>
                  <a:pt x="7552" y="20653"/>
                  <a:pt x="7524" y="19898"/>
                </a:cubicBezTo>
                <a:cubicBezTo>
                  <a:pt x="7500" y="19524"/>
                  <a:pt x="7607" y="19142"/>
                  <a:pt x="7834" y="18846"/>
                </a:cubicBezTo>
                <a:cubicBezTo>
                  <a:pt x="7858" y="18806"/>
                  <a:pt x="7890" y="18770"/>
                  <a:pt x="7922" y="18737"/>
                </a:cubicBezTo>
                <a:cubicBezTo>
                  <a:pt x="7951" y="18701"/>
                  <a:pt x="7979" y="18667"/>
                  <a:pt x="8035" y="18611"/>
                </a:cubicBezTo>
                <a:lnTo>
                  <a:pt x="8325" y="18313"/>
                </a:lnTo>
                <a:lnTo>
                  <a:pt x="8906" y="17717"/>
                </a:lnTo>
                <a:lnTo>
                  <a:pt x="11224" y="15333"/>
                </a:lnTo>
                <a:lnTo>
                  <a:pt x="15864" y="10561"/>
                </a:lnTo>
                <a:cubicBezTo>
                  <a:pt x="16739" y="9661"/>
                  <a:pt x="17200" y="8685"/>
                  <a:pt x="16894" y="8380"/>
                </a:cubicBezTo>
                <a:cubicBezTo>
                  <a:pt x="16832" y="8319"/>
                  <a:pt x="16743" y="8290"/>
                  <a:pt x="16633" y="8290"/>
                </a:cubicBezTo>
                <a:cubicBezTo>
                  <a:pt x="16201" y="8290"/>
                  <a:pt x="15448" y="8744"/>
                  <a:pt x="14749" y="9464"/>
                </a:cubicBezTo>
                <a:lnTo>
                  <a:pt x="10105" y="14239"/>
                </a:lnTo>
                <a:lnTo>
                  <a:pt x="7784" y="16627"/>
                </a:lnTo>
                <a:lnTo>
                  <a:pt x="7204" y="17224"/>
                </a:lnTo>
                <a:lnTo>
                  <a:pt x="6914" y="17522"/>
                </a:lnTo>
                <a:cubicBezTo>
                  <a:pt x="6870" y="17566"/>
                  <a:pt x="6806" y="17635"/>
                  <a:pt x="6745" y="17705"/>
                </a:cubicBezTo>
                <a:cubicBezTo>
                  <a:pt x="6685" y="17774"/>
                  <a:pt x="6625" y="17844"/>
                  <a:pt x="6574" y="17920"/>
                </a:cubicBezTo>
                <a:cubicBezTo>
                  <a:pt x="6130" y="18510"/>
                  <a:pt x="5916" y="19262"/>
                  <a:pt x="5963" y="19993"/>
                </a:cubicBezTo>
                <a:cubicBezTo>
                  <a:pt x="6005" y="20725"/>
                  <a:pt x="6307" y="21448"/>
                  <a:pt x="6816" y="21979"/>
                </a:cubicBezTo>
                <a:cubicBezTo>
                  <a:pt x="7313" y="22514"/>
                  <a:pt x="8009" y="22878"/>
                  <a:pt x="8739" y="22963"/>
                </a:cubicBezTo>
                <a:cubicBezTo>
                  <a:pt x="8873" y="22981"/>
                  <a:pt x="9009" y="22989"/>
                  <a:pt x="9144" y="22989"/>
                </a:cubicBezTo>
                <a:cubicBezTo>
                  <a:pt x="9743" y="22989"/>
                  <a:pt x="10342" y="22822"/>
                  <a:pt x="10848" y="22496"/>
                </a:cubicBezTo>
                <a:cubicBezTo>
                  <a:pt x="11003" y="22395"/>
                  <a:pt x="11152" y="22287"/>
                  <a:pt x="11286" y="22162"/>
                </a:cubicBezTo>
                <a:cubicBezTo>
                  <a:pt x="11439" y="22025"/>
                  <a:pt x="11502" y="21951"/>
                  <a:pt x="11612" y="21848"/>
                </a:cubicBezTo>
                <a:lnTo>
                  <a:pt x="12200" y="21260"/>
                </a:lnTo>
                <a:lnTo>
                  <a:pt x="16916" y="16562"/>
                </a:lnTo>
                <a:lnTo>
                  <a:pt x="21632" y="11862"/>
                </a:lnTo>
                <a:lnTo>
                  <a:pt x="23990" y="9514"/>
                </a:lnTo>
                <a:lnTo>
                  <a:pt x="25169" y="8339"/>
                </a:lnTo>
                <a:lnTo>
                  <a:pt x="25763" y="7742"/>
                </a:lnTo>
                <a:cubicBezTo>
                  <a:pt x="25994" y="7502"/>
                  <a:pt x="26206" y="7241"/>
                  <a:pt x="26381" y="6955"/>
                </a:cubicBezTo>
                <a:cubicBezTo>
                  <a:pt x="27093" y="5816"/>
                  <a:pt x="27268" y="4360"/>
                  <a:pt x="26825" y="3092"/>
                </a:cubicBezTo>
                <a:cubicBezTo>
                  <a:pt x="26397" y="1820"/>
                  <a:pt x="25389" y="758"/>
                  <a:pt x="24125" y="295"/>
                </a:cubicBezTo>
                <a:cubicBezTo>
                  <a:pt x="23609" y="98"/>
                  <a:pt x="23058" y="0"/>
                  <a:pt x="22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2" name="Google Shape;9832;p29"/>
          <p:cNvSpPr/>
          <p:nvPr/>
        </p:nvSpPr>
        <p:spPr>
          <a:xfrm>
            <a:off x="6587700" y="970775"/>
            <a:ext cx="176025" cy="165050"/>
          </a:xfrm>
          <a:custGeom>
            <a:avLst/>
            <a:gdLst/>
            <a:ahLst/>
            <a:cxnLst/>
            <a:rect l="l" t="t" r="r" b="b"/>
            <a:pathLst>
              <a:path w="7041" h="6602" extrusionOk="0">
                <a:moveTo>
                  <a:pt x="4935" y="1378"/>
                </a:moveTo>
                <a:cubicBezTo>
                  <a:pt x="4939" y="1380"/>
                  <a:pt x="4948" y="1387"/>
                  <a:pt x="4965" y="1400"/>
                </a:cubicBezTo>
                <a:cubicBezTo>
                  <a:pt x="4955" y="1392"/>
                  <a:pt x="4945" y="1385"/>
                  <a:pt x="4935" y="1378"/>
                </a:cubicBezTo>
                <a:close/>
                <a:moveTo>
                  <a:pt x="1630" y="1762"/>
                </a:moveTo>
                <a:lnTo>
                  <a:pt x="1630" y="1762"/>
                </a:lnTo>
                <a:cubicBezTo>
                  <a:pt x="1621" y="1773"/>
                  <a:pt x="1618" y="1778"/>
                  <a:pt x="1618" y="1778"/>
                </a:cubicBezTo>
                <a:cubicBezTo>
                  <a:pt x="1618" y="1778"/>
                  <a:pt x="1623" y="1771"/>
                  <a:pt x="1630" y="1762"/>
                </a:cubicBezTo>
                <a:close/>
                <a:moveTo>
                  <a:pt x="3639" y="986"/>
                </a:moveTo>
                <a:cubicBezTo>
                  <a:pt x="4036" y="986"/>
                  <a:pt x="4418" y="1072"/>
                  <a:pt x="4734" y="1250"/>
                </a:cubicBezTo>
                <a:cubicBezTo>
                  <a:pt x="4786" y="1280"/>
                  <a:pt x="4839" y="1313"/>
                  <a:pt x="4890" y="1347"/>
                </a:cubicBezTo>
                <a:cubicBezTo>
                  <a:pt x="4906" y="1357"/>
                  <a:pt x="4921" y="1367"/>
                  <a:pt x="4935" y="1378"/>
                </a:cubicBezTo>
                <a:lnTo>
                  <a:pt x="4935" y="1378"/>
                </a:lnTo>
                <a:cubicBezTo>
                  <a:pt x="4934" y="1377"/>
                  <a:pt x="4933" y="1376"/>
                  <a:pt x="4933" y="1376"/>
                </a:cubicBezTo>
                <a:lnTo>
                  <a:pt x="4933" y="1376"/>
                </a:lnTo>
                <a:cubicBezTo>
                  <a:pt x="4934" y="1376"/>
                  <a:pt x="4964" y="1397"/>
                  <a:pt x="4972" y="1404"/>
                </a:cubicBezTo>
                <a:cubicBezTo>
                  <a:pt x="5081" y="1495"/>
                  <a:pt x="5182" y="1594"/>
                  <a:pt x="5275" y="1701"/>
                </a:cubicBezTo>
                <a:cubicBezTo>
                  <a:pt x="5296" y="1724"/>
                  <a:pt x="5315" y="1747"/>
                  <a:pt x="5332" y="1771"/>
                </a:cubicBezTo>
                <a:cubicBezTo>
                  <a:pt x="5336" y="1776"/>
                  <a:pt x="5339" y="1780"/>
                  <a:pt x="5342" y="1782"/>
                </a:cubicBezTo>
                <a:lnTo>
                  <a:pt x="5342" y="1782"/>
                </a:lnTo>
                <a:cubicBezTo>
                  <a:pt x="5378" y="1835"/>
                  <a:pt x="5414" y="1889"/>
                  <a:pt x="5446" y="1943"/>
                </a:cubicBezTo>
                <a:cubicBezTo>
                  <a:pt x="5477" y="1994"/>
                  <a:pt x="5507" y="2045"/>
                  <a:pt x="5534" y="2097"/>
                </a:cubicBezTo>
                <a:cubicBezTo>
                  <a:pt x="5548" y="2126"/>
                  <a:pt x="5603" y="2244"/>
                  <a:pt x="5604" y="2244"/>
                </a:cubicBezTo>
                <a:cubicBezTo>
                  <a:pt x="5605" y="2244"/>
                  <a:pt x="5604" y="2244"/>
                  <a:pt x="5604" y="2242"/>
                </a:cubicBezTo>
                <a:lnTo>
                  <a:pt x="5604" y="2242"/>
                </a:lnTo>
                <a:cubicBezTo>
                  <a:pt x="5646" y="2347"/>
                  <a:pt x="5682" y="2454"/>
                  <a:pt x="5711" y="2561"/>
                </a:cubicBezTo>
                <a:cubicBezTo>
                  <a:pt x="5726" y="2620"/>
                  <a:pt x="5741" y="2679"/>
                  <a:pt x="5751" y="2738"/>
                </a:cubicBezTo>
                <a:cubicBezTo>
                  <a:pt x="5756" y="2758"/>
                  <a:pt x="5778" y="2901"/>
                  <a:pt x="5781" y="2901"/>
                </a:cubicBezTo>
                <a:cubicBezTo>
                  <a:pt x="5781" y="2901"/>
                  <a:pt x="5781" y="2892"/>
                  <a:pt x="5779" y="2872"/>
                </a:cubicBezTo>
                <a:lnTo>
                  <a:pt x="5779" y="2872"/>
                </a:lnTo>
                <a:cubicBezTo>
                  <a:pt x="5793" y="2999"/>
                  <a:pt x="5800" y="3127"/>
                  <a:pt x="5800" y="3256"/>
                </a:cubicBezTo>
                <a:cubicBezTo>
                  <a:pt x="5798" y="3323"/>
                  <a:pt x="5796" y="3393"/>
                  <a:pt x="5791" y="3460"/>
                </a:cubicBezTo>
                <a:cubicBezTo>
                  <a:pt x="5787" y="3518"/>
                  <a:pt x="5781" y="3572"/>
                  <a:pt x="5780" y="3582"/>
                </a:cubicBezTo>
                <a:lnTo>
                  <a:pt x="5780" y="3582"/>
                </a:lnTo>
                <a:cubicBezTo>
                  <a:pt x="5759" y="3706"/>
                  <a:pt x="5734" y="3831"/>
                  <a:pt x="5699" y="3953"/>
                </a:cubicBezTo>
                <a:cubicBezTo>
                  <a:pt x="5682" y="4012"/>
                  <a:pt x="5663" y="4069"/>
                  <a:pt x="5642" y="4126"/>
                </a:cubicBezTo>
                <a:cubicBezTo>
                  <a:pt x="5631" y="4155"/>
                  <a:pt x="5621" y="4183"/>
                  <a:pt x="5610" y="4212"/>
                </a:cubicBezTo>
                <a:cubicBezTo>
                  <a:pt x="5606" y="4223"/>
                  <a:pt x="5602" y="4232"/>
                  <a:pt x="5600" y="4238"/>
                </a:cubicBezTo>
                <a:lnTo>
                  <a:pt x="5600" y="4238"/>
                </a:lnTo>
                <a:cubicBezTo>
                  <a:pt x="5597" y="4244"/>
                  <a:pt x="5593" y="4252"/>
                  <a:pt x="5589" y="4261"/>
                </a:cubicBezTo>
                <a:cubicBezTo>
                  <a:pt x="5534" y="4370"/>
                  <a:pt x="5477" y="4478"/>
                  <a:pt x="5412" y="4581"/>
                </a:cubicBezTo>
                <a:cubicBezTo>
                  <a:pt x="5311" y="4737"/>
                  <a:pt x="5324" y="4720"/>
                  <a:pt x="5189" y="4863"/>
                </a:cubicBezTo>
                <a:cubicBezTo>
                  <a:pt x="4814" y="5261"/>
                  <a:pt x="4355" y="5476"/>
                  <a:pt x="3756" y="5573"/>
                </a:cubicBezTo>
                <a:cubicBezTo>
                  <a:pt x="3620" y="5595"/>
                  <a:pt x="3482" y="5605"/>
                  <a:pt x="3344" y="5605"/>
                </a:cubicBezTo>
                <a:cubicBezTo>
                  <a:pt x="2954" y="5605"/>
                  <a:pt x="2572" y="5519"/>
                  <a:pt x="2265" y="5346"/>
                </a:cubicBezTo>
                <a:cubicBezTo>
                  <a:pt x="2214" y="5316"/>
                  <a:pt x="2164" y="5285"/>
                  <a:pt x="2113" y="5253"/>
                </a:cubicBezTo>
                <a:cubicBezTo>
                  <a:pt x="2098" y="5243"/>
                  <a:pt x="2015" y="5180"/>
                  <a:pt x="2013" y="5180"/>
                </a:cubicBezTo>
                <a:lnTo>
                  <a:pt x="2013" y="5180"/>
                </a:lnTo>
                <a:cubicBezTo>
                  <a:pt x="2013" y="5180"/>
                  <a:pt x="2019" y="5186"/>
                  <a:pt x="2037" y="5200"/>
                </a:cubicBezTo>
                <a:cubicBezTo>
                  <a:pt x="1930" y="5114"/>
                  <a:pt x="1831" y="5019"/>
                  <a:pt x="1740" y="4916"/>
                </a:cubicBezTo>
                <a:cubicBezTo>
                  <a:pt x="1728" y="4902"/>
                  <a:pt x="1675" y="4837"/>
                  <a:pt x="1657" y="4816"/>
                </a:cubicBezTo>
                <a:lnTo>
                  <a:pt x="1657" y="4816"/>
                </a:lnTo>
                <a:cubicBezTo>
                  <a:pt x="1647" y="4801"/>
                  <a:pt x="1584" y="4711"/>
                  <a:pt x="1570" y="4688"/>
                </a:cubicBezTo>
                <a:cubicBezTo>
                  <a:pt x="1500" y="4579"/>
                  <a:pt x="1439" y="4465"/>
                  <a:pt x="1382" y="4347"/>
                </a:cubicBezTo>
                <a:cubicBezTo>
                  <a:pt x="1372" y="4327"/>
                  <a:pt x="1369" y="4322"/>
                  <a:pt x="1368" y="4322"/>
                </a:cubicBezTo>
                <a:lnTo>
                  <a:pt x="1368" y="4322"/>
                </a:lnTo>
                <a:cubicBezTo>
                  <a:pt x="1368" y="4322"/>
                  <a:pt x="1368" y="4322"/>
                  <a:pt x="1368" y="4322"/>
                </a:cubicBezTo>
                <a:lnTo>
                  <a:pt x="1368" y="4322"/>
                </a:lnTo>
                <a:cubicBezTo>
                  <a:pt x="1366" y="4315"/>
                  <a:pt x="1360" y="4299"/>
                  <a:pt x="1348" y="4265"/>
                </a:cubicBezTo>
                <a:cubicBezTo>
                  <a:pt x="1329" y="4210"/>
                  <a:pt x="1308" y="4155"/>
                  <a:pt x="1291" y="4101"/>
                </a:cubicBezTo>
                <a:cubicBezTo>
                  <a:pt x="1251" y="3974"/>
                  <a:pt x="1220" y="3848"/>
                  <a:pt x="1197" y="3717"/>
                </a:cubicBezTo>
                <a:cubicBezTo>
                  <a:pt x="1192" y="3696"/>
                  <a:pt x="1179" y="3596"/>
                  <a:pt x="1178" y="3596"/>
                </a:cubicBezTo>
                <a:lnTo>
                  <a:pt x="1178" y="3596"/>
                </a:lnTo>
                <a:cubicBezTo>
                  <a:pt x="1178" y="3596"/>
                  <a:pt x="1179" y="3606"/>
                  <a:pt x="1182" y="3633"/>
                </a:cubicBezTo>
                <a:cubicBezTo>
                  <a:pt x="1173" y="3568"/>
                  <a:pt x="1167" y="3502"/>
                  <a:pt x="1165" y="3437"/>
                </a:cubicBezTo>
                <a:cubicBezTo>
                  <a:pt x="1157" y="3304"/>
                  <a:pt x="1157" y="3174"/>
                  <a:pt x="1165" y="3041"/>
                </a:cubicBezTo>
                <a:cubicBezTo>
                  <a:pt x="1167" y="3011"/>
                  <a:pt x="1179" y="2898"/>
                  <a:pt x="1181" y="2870"/>
                </a:cubicBezTo>
                <a:lnTo>
                  <a:pt x="1181" y="2870"/>
                </a:lnTo>
                <a:cubicBezTo>
                  <a:pt x="1186" y="2847"/>
                  <a:pt x="1203" y="2750"/>
                  <a:pt x="1209" y="2721"/>
                </a:cubicBezTo>
                <a:cubicBezTo>
                  <a:pt x="1239" y="2580"/>
                  <a:pt x="1281" y="2443"/>
                  <a:pt x="1327" y="2306"/>
                </a:cubicBezTo>
                <a:cubicBezTo>
                  <a:pt x="1342" y="2262"/>
                  <a:pt x="1345" y="2248"/>
                  <a:pt x="1346" y="2244"/>
                </a:cubicBezTo>
                <a:lnTo>
                  <a:pt x="1346" y="2244"/>
                </a:lnTo>
                <a:cubicBezTo>
                  <a:pt x="1348" y="2241"/>
                  <a:pt x="1355" y="2229"/>
                  <a:pt x="1376" y="2188"/>
                </a:cubicBezTo>
                <a:cubicBezTo>
                  <a:pt x="1407" y="2125"/>
                  <a:pt x="1439" y="2059"/>
                  <a:pt x="1475" y="1998"/>
                </a:cubicBezTo>
                <a:cubicBezTo>
                  <a:pt x="1511" y="1937"/>
                  <a:pt x="1551" y="1878"/>
                  <a:pt x="1588" y="1819"/>
                </a:cubicBezTo>
                <a:cubicBezTo>
                  <a:pt x="1603" y="1799"/>
                  <a:pt x="1618" y="1779"/>
                  <a:pt x="1632" y="1759"/>
                </a:cubicBezTo>
                <a:lnTo>
                  <a:pt x="1632" y="1759"/>
                </a:lnTo>
                <a:cubicBezTo>
                  <a:pt x="1639" y="1751"/>
                  <a:pt x="1646" y="1741"/>
                  <a:pt x="1654" y="1733"/>
                </a:cubicBezTo>
                <a:cubicBezTo>
                  <a:pt x="1744" y="1632"/>
                  <a:pt x="1839" y="1535"/>
                  <a:pt x="1945" y="1446"/>
                </a:cubicBezTo>
                <a:cubicBezTo>
                  <a:pt x="1949" y="1443"/>
                  <a:pt x="1952" y="1440"/>
                  <a:pt x="1955" y="1437"/>
                </a:cubicBezTo>
                <a:lnTo>
                  <a:pt x="1955" y="1437"/>
                </a:lnTo>
                <a:cubicBezTo>
                  <a:pt x="1958" y="1435"/>
                  <a:pt x="1960" y="1434"/>
                  <a:pt x="1963" y="1431"/>
                </a:cubicBezTo>
                <a:cubicBezTo>
                  <a:pt x="1993" y="1410"/>
                  <a:pt x="2022" y="1389"/>
                  <a:pt x="2054" y="1370"/>
                </a:cubicBezTo>
                <a:cubicBezTo>
                  <a:pt x="2115" y="1328"/>
                  <a:pt x="2180" y="1292"/>
                  <a:pt x="2246" y="1257"/>
                </a:cubicBezTo>
                <a:cubicBezTo>
                  <a:pt x="2372" y="1191"/>
                  <a:pt x="2412" y="1174"/>
                  <a:pt x="2604" y="1120"/>
                </a:cubicBezTo>
                <a:cubicBezTo>
                  <a:pt x="2802" y="1065"/>
                  <a:pt x="2859" y="1059"/>
                  <a:pt x="3023" y="1044"/>
                </a:cubicBezTo>
                <a:cubicBezTo>
                  <a:pt x="3046" y="1042"/>
                  <a:pt x="3069" y="1039"/>
                  <a:pt x="3092" y="1035"/>
                </a:cubicBezTo>
                <a:lnTo>
                  <a:pt x="3092" y="1035"/>
                </a:lnTo>
                <a:cubicBezTo>
                  <a:pt x="3113" y="1033"/>
                  <a:pt x="3134" y="1031"/>
                  <a:pt x="3156" y="1027"/>
                </a:cubicBezTo>
                <a:cubicBezTo>
                  <a:pt x="3317" y="1000"/>
                  <a:pt x="3479" y="986"/>
                  <a:pt x="3639" y="986"/>
                </a:cubicBezTo>
                <a:close/>
                <a:moveTo>
                  <a:pt x="3656" y="0"/>
                </a:moveTo>
                <a:cubicBezTo>
                  <a:pt x="3424" y="0"/>
                  <a:pt x="3191" y="20"/>
                  <a:pt x="2962" y="55"/>
                </a:cubicBezTo>
                <a:lnTo>
                  <a:pt x="2962" y="55"/>
                </a:lnTo>
                <a:cubicBezTo>
                  <a:pt x="1592" y="189"/>
                  <a:pt x="506" y="1128"/>
                  <a:pt x="238" y="2500"/>
                </a:cubicBezTo>
                <a:cubicBezTo>
                  <a:pt x="0" y="3730"/>
                  <a:pt x="360" y="5131"/>
                  <a:pt x="1367" y="5933"/>
                </a:cubicBezTo>
                <a:cubicBezTo>
                  <a:pt x="1934" y="6385"/>
                  <a:pt x="2656" y="6602"/>
                  <a:pt x="3382" y="6602"/>
                </a:cubicBezTo>
                <a:cubicBezTo>
                  <a:pt x="4138" y="6602"/>
                  <a:pt x="4898" y="6367"/>
                  <a:pt x="5494" y="5917"/>
                </a:cubicBezTo>
                <a:cubicBezTo>
                  <a:pt x="6607" y="5078"/>
                  <a:pt x="7041" y="3580"/>
                  <a:pt x="6659" y="2253"/>
                </a:cubicBezTo>
                <a:cubicBezTo>
                  <a:pt x="6453" y="1537"/>
                  <a:pt x="6015" y="905"/>
                  <a:pt x="5393" y="488"/>
                </a:cubicBezTo>
                <a:cubicBezTo>
                  <a:pt x="4872" y="137"/>
                  <a:pt x="4267" y="0"/>
                  <a:pt x="36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3" name="Google Shape;9833;p29"/>
          <p:cNvSpPr/>
          <p:nvPr/>
        </p:nvSpPr>
        <p:spPr>
          <a:xfrm>
            <a:off x="7805125" y="807350"/>
            <a:ext cx="117525" cy="110100"/>
          </a:xfrm>
          <a:custGeom>
            <a:avLst/>
            <a:gdLst/>
            <a:ahLst/>
            <a:cxnLst/>
            <a:rect l="l" t="t" r="r" b="b"/>
            <a:pathLst>
              <a:path w="4701" h="4404" extrusionOk="0">
                <a:moveTo>
                  <a:pt x="1951" y="1032"/>
                </a:moveTo>
                <a:cubicBezTo>
                  <a:pt x="1950" y="1033"/>
                  <a:pt x="1949" y="1033"/>
                  <a:pt x="1947" y="1033"/>
                </a:cubicBezTo>
                <a:cubicBezTo>
                  <a:pt x="1948" y="1033"/>
                  <a:pt x="1950" y="1033"/>
                  <a:pt x="1951" y="1032"/>
                </a:cubicBezTo>
                <a:close/>
                <a:moveTo>
                  <a:pt x="2857" y="1059"/>
                </a:moveTo>
                <a:cubicBezTo>
                  <a:pt x="2871" y="1059"/>
                  <a:pt x="2889" y="1066"/>
                  <a:pt x="2907" y="1075"/>
                </a:cubicBezTo>
                <a:lnTo>
                  <a:pt x="2907" y="1075"/>
                </a:lnTo>
                <a:cubicBezTo>
                  <a:pt x="2887" y="1068"/>
                  <a:pt x="2858" y="1059"/>
                  <a:pt x="2857" y="1059"/>
                </a:cubicBezTo>
                <a:close/>
                <a:moveTo>
                  <a:pt x="3091" y="1185"/>
                </a:moveTo>
                <a:cubicBezTo>
                  <a:pt x="3091" y="1185"/>
                  <a:pt x="3091" y="1185"/>
                  <a:pt x="3091" y="1185"/>
                </a:cubicBezTo>
                <a:lnTo>
                  <a:pt x="3091" y="1185"/>
                </a:lnTo>
                <a:cubicBezTo>
                  <a:pt x="3091" y="1185"/>
                  <a:pt x="3091" y="1185"/>
                  <a:pt x="3091" y="1185"/>
                </a:cubicBezTo>
                <a:close/>
                <a:moveTo>
                  <a:pt x="3104" y="1198"/>
                </a:moveTo>
                <a:cubicBezTo>
                  <a:pt x="3111" y="1203"/>
                  <a:pt x="3118" y="1208"/>
                  <a:pt x="3125" y="1213"/>
                </a:cubicBezTo>
                <a:cubicBezTo>
                  <a:pt x="3142" y="1224"/>
                  <a:pt x="3149" y="1229"/>
                  <a:pt x="3148" y="1229"/>
                </a:cubicBezTo>
                <a:cubicBezTo>
                  <a:pt x="3148" y="1229"/>
                  <a:pt x="3121" y="1211"/>
                  <a:pt x="3104" y="1198"/>
                </a:cubicBezTo>
                <a:close/>
                <a:moveTo>
                  <a:pt x="1747" y="3319"/>
                </a:moveTo>
                <a:cubicBezTo>
                  <a:pt x="1767" y="3326"/>
                  <a:pt x="1803" y="3338"/>
                  <a:pt x="1802" y="3338"/>
                </a:cubicBezTo>
                <a:cubicBezTo>
                  <a:pt x="1800" y="3339"/>
                  <a:pt x="1799" y="3339"/>
                  <a:pt x="1797" y="3339"/>
                </a:cubicBezTo>
                <a:cubicBezTo>
                  <a:pt x="1785" y="3339"/>
                  <a:pt x="1766" y="3330"/>
                  <a:pt x="1747" y="3319"/>
                </a:cubicBezTo>
                <a:close/>
                <a:moveTo>
                  <a:pt x="2463" y="3393"/>
                </a:moveTo>
                <a:cubicBezTo>
                  <a:pt x="2461" y="3393"/>
                  <a:pt x="2459" y="3393"/>
                  <a:pt x="2456" y="3393"/>
                </a:cubicBezTo>
                <a:lnTo>
                  <a:pt x="2456" y="3393"/>
                </a:lnTo>
                <a:cubicBezTo>
                  <a:pt x="2459" y="3393"/>
                  <a:pt x="2462" y="3393"/>
                  <a:pt x="2463" y="3393"/>
                </a:cubicBezTo>
                <a:close/>
                <a:moveTo>
                  <a:pt x="2387" y="989"/>
                </a:moveTo>
                <a:cubicBezTo>
                  <a:pt x="2440" y="989"/>
                  <a:pt x="2491" y="989"/>
                  <a:pt x="2541" y="993"/>
                </a:cubicBezTo>
                <a:cubicBezTo>
                  <a:pt x="2560" y="993"/>
                  <a:pt x="2582" y="997"/>
                  <a:pt x="2601" y="998"/>
                </a:cubicBezTo>
                <a:lnTo>
                  <a:pt x="2601" y="998"/>
                </a:lnTo>
                <a:cubicBezTo>
                  <a:pt x="2682" y="1018"/>
                  <a:pt x="2761" y="1029"/>
                  <a:pt x="2840" y="1057"/>
                </a:cubicBezTo>
                <a:cubicBezTo>
                  <a:pt x="2857" y="1061"/>
                  <a:pt x="2876" y="1069"/>
                  <a:pt x="2895" y="1076"/>
                </a:cubicBezTo>
                <a:cubicBezTo>
                  <a:pt x="2906" y="1079"/>
                  <a:pt x="2914" y="1081"/>
                  <a:pt x="2919" y="1082"/>
                </a:cubicBezTo>
                <a:lnTo>
                  <a:pt x="2919" y="1082"/>
                </a:lnTo>
                <a:cubicBezTo>
                  <a:pt x="2944" y="1096"/>
                  <a:pt x="2968" y="1113"/>
                  <a:pt x="2984" y="1122"/>
                </a:cubicBezTo>
                <a:cubicBezTo>
                  <a:pt x="3015" y="1139"/>
                  <a:pt x="3049" y="1160"/>
                  <a:pt x="3080" y="1181"/>
                </a:cubicBezTo>
                <a:cubicBezTo>
                  <a:pt x="3084" y="1184"/>
                  <a:pt x="3088" y="1186"/>
                  <a:pt x="3092" y="1189"/>
                </a:cubicBezTo>
                <a:lnTo>
                  <a:pt x="3092" y="1189"/>
                </a:lnTo>
                <a:cubicBezTo>
                  <a:pt x="3107" y="1217"/>
                  <a:pt x="3258" y="1347"/>
                  <a:pt x="3274" y="1366"/>
                </a:cubicBezTo>
                <a:cubicBezTo>
                  <a:pt x="3278" y="1370"/>
                  <a:pt x="3281" y="1374"/>
                  <a:pt x="3284" y="1378"/>
                </a:cubicBezTo>
                <a:lnTo>
                  <a:pt x="3284" y="1378"/>
                </a:lnTo>
                <a:cubicBezTo>
                  <a:pt x="3304" y="1410"/>
                  <a:pt x="3328" y="1440"/>
                  <a:pt x="3348" y="1474"/>
                </a:cubicBezTo>
                <a:cubicBezTo>
                  <a:pt x="3367" y="1503"/>
                  <a:pt x="3386" y="1535"/>
                  <a:pt x="3403" y="1569"/>
                </a:cubicBezTo>
                <a:cubicBezTo>
                  <a:pt x="3409" y="1579"/>
                  <a:pt x="3414" y="1591"/>
                  <a:pt x="3420" y="1604"/>
                </a:cubicBezTo>
                <a:lnTo>
                  <a:pt x="3420" y="1604"/>
                </a:lnTo>
                <a:cubicBezTo>
                  <a:pt x="3420" y="1602"/>
                  <a:pt x="3420" y="1600"/>
                  <a:pt x="3420" y="1598"/>
                </a:cubicBezTo>
                <a:lnTo>
                  <a:pt x="3420" y="1598"/>
                </a:lnTo>
                <a:cubicBezTo>
                  <a:pt x="3420" y="1600"/>
                  <a:pt x="3420" y="1602"/>
                  <a:pt x="3420" y="1604"/>
                </a:cubicBezTo>
                <a:lnTo>
                  <a:pt x="3420" y="1604"/>
                </a:lnTo>
                <a:cubicBezTo>
                  <a:pt x="3420" y="1604"/>
                  <a:pt x="3420" y="1604"/>
                  <a:pt x="3420" y="1604"/>
                </a:cubicBezTo>
                <a:lnTo>
                  <a:pt x="3420" y="1604"/>
                </a:lnTo>
                <a:cubicBezTo>
                  <a:pt x="3420" y="1621"/>
                  <a:pt x="3423" y="1634"/>
                  <a:pt x="3427" y="1644"/>
                </a:cubicBezTo>
                <a:lnTo>
                  <a:pt x="3427" y="1644"/>
                </a:lnTo>
                <a:cubicBezTo>
                  <a:pt x="3423" y="1630"/>
                  <a:pt x="3420" y="1616"/>
                  <a:pt x="3420" y="1604"/>
                </a:cubicBezTo>
                <a:lnTo>
                  <a:pt x="3420" y="1604"/>
                </a:lnTo>
                <a:cubicBezTo>
                  <a:pt x="3422" y="1608"/>
                  <a:pt x="3424" y="1613"/>
                  <a:pt x="3426" y="1617"/>
                </a:cubicBezTo>
                <a:cubicBezTo>
                  <a:pt x="3442" y="1646"/>
                  <a:pt x="3443" y="1659"/>
                  <a:pt x="3439" y="1659"/>
                </a:cubicBezTo>
                <a:cubicBezTo>
                  <a:pt x="3436" y="1659"/>
                  <a:pt x="3432" y="1654"/>
                  <a:pt x="3427" y="1644"/>
                </a:cubicBezTo>
                <a:lnTo>
                  <a:pt x="3427" y="1644"/>
                </a:lnTo>
                <a:cubicBezTo>
                  <a:pt x="3443" y="1697"/>
                  <a:pt x="3479" y="1760"/>
                  <a:pt x="3491" y="1802"/>
                </a:cubicBezTo>
                <a:cubicBezTo>
                  <a:pt x="3500" y="1838"/>
                  <a:pt x="3508" y="1874"/>
                  <a:pt x="3517" y="1910"/>
                </a:cubicBezTo>
                <a:cubicBezTo>
                  <a:pt x="3521" y="1933"/>
                  <a:pt x="3525" y="1954"/>
                  <a:pt x="3529" y="1977"/>
                </a:cubicBezTo>
                <a:cubicBezTo>
                  <a:pt x="3534" y="2005"/>
                  <a:pt x="3537" y="2015"/>
                  <a:pt x="3538" y="2015"/>
                </a:cubicBezTo>
                <a:cubicBezTo>
                  <a:pt x="3540" y="2015"/>
                  <a:pt x="3530" y="1942"/>
                  <a:pt x="3525" y="1939"/>
                </a:cubicBezTo>
                <a:lnTo>
                  <a:pt x="3525" y="1939"/>
                </a:lnTo>
                <a:cubicBezTo>
                  <a:pt x="3550" y="1954"/>
                  <a:pt x="3538" y="2142"/>
                  <a:pt x="3538" y="2173"/>
                </a:cubicBezTo>
                <a:cubicBezTo>
                  <a:pt x="3538" y="2215"/>
                  <a:pt x="3535" y="2257"/>
                  <a:pt x="3533" y="2297"/>
                </a:cubicBezTo>
                <a:cubicBezTo>
                  <a:pt x="3532" y="2312"/>
                  <a:pt x="3530" y="2326"/>
                  <a:pt x="3529" y="2339"/>
                </a:cubicBezTo>
                <a:lnTo>
                  <a:pt x="3529" y="2339"/>
                </a:lnTo>
                <a:cubicBezTo>
                  <a:pt x="3514" y="2409"/>
                  <a:pt x="3504" y="2477"/>
                  <a:pt x="3483" y="2546"/>
                </a:cubicBezTo>
                <a:cubicBezTo>
                  <a:pt x="3472" y="2582"/>
                  <a:pt x="3462" y="2618"/>
                  <a:pt x="3449" y="2651"/>
                </a:cubicBezTo>
                <a:cubicBezTo>
                  <a:pt x="3445" y="2663"/>
                  <a:pt x="3440" y="2676"/>
                  <a:pt x="3436" y="2688"/>
                </a:cubicBezTo>
                <a:lnTo>
                  <a:pt x="3436" y="2688"/>
                </a:lnTo>
                <a:cubicBezTo>
                  <a:pt x="3398" y="2751"/>
                  <a:pt x="3369" y="2818"/>
                  <a:pt x="3329" y="2881"/>
                </a:cubicBezTo>
                <a:cubicBezTo>
                  <a:pt x="3324" y="2889"/>
                  <a:pt x="3300" y="2922"/>
                  <a:pt x="3284" y="2945"/>
                </a:cubicBezTo>
                <a:lnTo>
                  <a:pt x="3284" y="2945"/>
                </a:lnTo>
                <a:cubicBezTo>
                  <a:pt x="3263" y="2968"/>
                  <a:pt x="3232" y="3005"/>
                  <a:pt x="3224" y="3014"/>
                </a:cubicBezTo>
                <a:cubicBezTo>
                  <a:pt x="3198" y="3041"/>
                  <a:pt x="3171" y="3069"/>
                  <a:pt x="3142" y="3094"/>
                </a:cubicBezTo>
                <a:cubicBezTo>
                  <a:pt x="3127" y="3106"/>
                  <a:pt x="3112" y="3119"/>
                  <a:pt x="3099" y="3132"/>
                </a:cubicBezTo>
                <a:cubicBezTo>
                  <a:pt x="3075" y="3154"/>
                  <a:pt x="3071" y="3163"/>
                  <a:pt x="3076" y="3163"/>
                </a:cubicBezTo>
                <a:cubicBezTo>
                  <a:pt x="3076" y="3163"/>
                  <a:pt x="3077" y="3163"/>
                  <a:pt x="3078" y="3162"/>
                </a:cubicBezTo>
                <a:lnTo>
                  <a:pt x="3078" y="3162"/>
                </a:lnTo>
                <a:cubicBezTo>
                  <a:pt x="3021" y="3203"/>
                  <a:pt x="2923" y="3245"/>
                  <a:pt x="2889" y="3262"/>
                </a:cubicBezTo>
                <a:cubicBezTo>
                  <a:pt x="2863" y="3275"/>
                  <a:pt x="2803" y="3296"/>
                  <a:pt x="2805" y="3296"/>
                </a:cubicBezTo>
                <a:cubicBezTo>
                  <a:pt x="2806" y="3296"/>
                  <a:pt x="2822" y="3291"/>
                  <a:pt x="2866" y="3277"/>
                </a:cubicBezTo>
                <a:lnTo>
                  <a:pt x="2866" y="3277"/>
                </a:lnTo>
                <a:cubicBezTo>
                  <a:pt x="2823" y="3292"/>
                  <a:pt x="2783" y="3309"/>
                  <a:pt x="2741" y="3323"/>
                </a:cubicBezTo>
                <a:cubicBezTo>
                  <a:pt x="2642" y="3355"/>
                  <a:pt x="2541" y="3376"/>
                  <a:pt x="2438" y="3395"/>
                </a:cubicBezTo>
                <a:cubicBezTo>
                  <a:pt x="2437" y="3395"/>
                  <a:pt x="2437" y="3395"/>
                  <a:pt x="2437" y="3395"/>
                </a:cubicBezTo>
                <a:lnTo>
                  <a:pt x="2437" y="3395"/>
                </a:lnTo>
                <a:cubicBezTo>
                  <a:pt x="2416" y="3397"/>
                  <a:pt x="2395" y="3400"/>
                  <a:pt x="2375" y="3401"/>
                </a:cubicBezTo>
                <a:cubicBezTo>
                  <a:pt x="2330" y="3403"/>
                  <a:pt x="2284" y="3406"/>
                  <a:pt x="2240" y="3406"/>
                </a:cubicBezTo>
                <a:cubicBezTo>
                  <a:pt x="2226" y="3406"/>
                  <a:pt x="2211" y="3406"/>
                  <a:pt x="2197" y="3406"/>
                </a:cubicBezTo>
                <a:cubicBezTo>
                  <a:pt x="2163" y="3406"/>
                  <a:pt x="2129" y="3405"/>
                  <a:pt x="2094" y="3403"/>
                </a:cubicBezTo>
                <a:cubicBezTo>
                  <a:pt x="2081" y="3402"/>
                  <a:pt x="2067" y="3400"/>
                  <a:pt x="2054" y="3398"/>
                </a:cubicBezTo>
                <a:lnTo>
                  <a:pt x="2054" y="3398"/>
                </a:lnTo>
                <a:cubicBezTo>
                  <a:pt x="1975" y="3376"/>
                  <a:pt x="1893" y="3365"/>
                  <a:pt x="1814" y="3340"/>
                </a:cubicBezTo>
                <a:cubicBezTo>
                  <a:pt x="1797" y="3334"/>
                  <a:pt x="1778" y="3326"/>
                  <a:pt x="1762" y="3321"/>
                </a:cubicBezTo>
                <a:cubicBezTo>
                  <a:pt x="1752" y="3318"/>
                  <a:pt x="1745" y="3316"/>
                  <a:pt x="1740" y="3315"/>
                </a:cubicBezTo>
                <a:lnTo>
                  <a:pt x="1740" y="3315"/>
                </a:lnTo>
                <a:cubicBezTo>
                  <a:pt x="1716" y="3301"/>
                  <a:pt x="1691" y="3283"/>
                  <a:pt x="1679" y="3277"/>
                </a:cubicBezTo>
                <a:cubicBezTo>
                  <a:pt x="1648" y="3258"/>
                  <a:pt x="1616" y="3241"/>
                  <a:pt x="1587" y="3220"/>
                </a:cubicBezTo>
                <a:cubicBezTo>
                  <a:pt x="1572" y="3210"/>
                  <a:pt x="1557" y="3199"/>
                  <a:pt x="1543" y="3191"/>
                </a:cubicBezTo>
                <a:cubicBezTo>
                  <a:pt x="1525" y="3180"/>
                  <a:pt x="1519" y="3175"/>
                  <a:pt x="1519" y="3175"/>
                </a:cubicBezTo>
                <a:lnTo>
                  <a:pt x="1519" y="3175"/>
                </a:lnTo>
                <a:cubicBezTo>
                  <a:pt x="1518" y="3175"/>
                  <a:pt x="1582" y="3218"/>
                  <a:pt x="1580" y="3218"/>
                </a:cubicBezTo>
                <a:cubicBezTo>
                  <a:pt x="1580" y="3218"/>
                  <a:pt x="1579" y="3218"/>
                  <a:pt x="1578" y="3218"/>
                </a:cubicBezTo>
                <a:cubicBezTo>
                  <a:pt x="1542" y="3218"/>
                  <a:pt x="1420" y="3070"/>
                  <a:pt x="1399" y="3045"/>
                </a:cubicBezTo>
                <a:cubicBezTo>
                  <a:pt x="1384" y="3030"/>
                  <a:pt x="1353" y="2977"/>
                  <a:pt x="1351" y="2977"/>
                </a:cubicBezTo>
                <a:lnTo>
                  <a:pt x="1351" y="2977"/>
                </a:lnTo>
                <a:cubicBezTo>
                  <a:pt x="1350" y="2977"/>
                  <a:pt x="1354" y="2985"/>
                  <a:pt x="1363" y="3005"/>
                </a:cubicBezTo>
                <a:cubicBezTo>
                  <a:pt x="1372" y="3025"/>
                  <a:pt x="1375" y="3032"/>
                  <a:pt x="1374" y="3032"/>
                </a:cubicBezTo>
                <a:cubicBezTo>
                  <a:pt x="1372" y="3032"/>
                  <a:pt x="1335" y="2962"/>
                  <a:pt x="1326" y="2946"/>
                </a:cubicBezTo>
                <a:cubicBezTo>
                  <a:pt x="1285" y="2881"/>
                  <a:pt x="1252" y="2814"/>
                  <a:pt x="1215" y="2746"/>
                </a:cubicBezTo>
                <a:lnTo>
                  <a:pt x="1215" y="2746"/>
                </a:lnTo>
                <a:cubicBezTo>
                  <a:pt x="1214" y="2743"/>
                  <a:pt x="1213" y="2740"/>
                  <a:pt x="1212" y="2736"/>
                </a:cubicBezTo>
                <a:cubicBezTo>
                  <a:pt x="1199" y="2702"/>
                  <a:pt x="1187" y="2668"/>
                  <a:pt x="1176" y="2635"/>
                </a:cubicBezTo>
                <a:cubicBezTo>
                  <a:pt x="1153" y="2559"/>
                  <a:pt x="1132" y="2481"/>
                  <a:pt x="1119" y="2403"/>
                </a:cubicBezTo>
                <a:cubicBezTo>
                  <a:pt x="1119" y="2401"/>
                  <a:pt x="1118" y="2399"/>
                  <a:pt x="1118" y="2397"/>
                </a:cubicBezTo>
                <a:lnTo>
                  <a:pt x="1118" y="2397"/>
                </a:lnTo>
                <a:cubicBezTo>
                  <a:pt x="1122" y="2365"/>
                  <a:pt x="1108" y="2315"/>
                  <a:pt x="1106" y="2283"/>
                </a:cubicBezTo>
                <a:cubicBezTo>
                  <a:pt x="1102" y="2203"/>
                  <a:pt x="1102" y="2123"/>
                  <a:pt x="1106" y="2043"/>
                </a:cubicBezTo>
                <a:cubicBezTo>
                  <a:pt x="1107" y="2033"/>
                  <a:pt x="1110" y="2004"/>
                  <a:pt x="1113" y="1978"/>
                </a:cubicBezTo>
                <a:lnTo>
                  <a:pt x="1113" y="1978"/>
                </a:lnTo>
                <a:cubicBezTo>
                  <a:pt x="1117" y="1953"/>
                  <a:pt x="1123" y="1911"/>
                  <a:pt x="1125" y="1899"/>
                </a:cubicBezTo>
                <a:cubicBezTo>
                  <a:pt x="1144" y="1813"/>
                  <a:pt x="1170" y="1731"/>
                  <a:pt x="1197" y="1647"/>
                </a:cubicBezTo>
                <a:cubicBezTo>
                  <a:pt x="1199" y="1642"/>
                  <a:pt x="1200" y="1637"/>
                  <a:pt x="1201" y="1634"/>
                </a:cubicBezTo>
                <a:lnTo>
                  <a:pt x="1201" y="1634"/>
                </a:lnTo>
                <a:cubicBezTo>
                  <a:pt x="1203" y="1630"/>
                  <a:pt x="1205" y="1626"/>
                  <a:pt x="1208" y="1621"/>
                </a:cubicBezTo>
                <a:cubicBezTo>
                  <a:pt x="1227" y="1583"/>
                  <a:pt x="1246" y="1543"/>
                  <a:pt x="1269" y="1507"/>
                </a:cubicBezTo>
                <a:cubicBezTo>
                  <a:pt x="1290" y="1470"/>
                  <a:pt x="1313" y="1434"/>
                  <a:pt x="1338" y="1398"/>
                </a:cubicBezTo>
                <a:cubicBezTo>
                  <a:pt x="1341" y="1394"/>
                  <a:pt x="1344" y="1390"/>
                  <a:pt x="1346" y="1386"/>
                </a:cubicBezTo>
                <a:lnTo>
                  <a:pt x="1346" y="1386"/>
                </a:lnTo>
                <a:cubicBezTo>
                  <a:pt x="1346" y="1386"/>
                  <a:pt x="1346" y="1386"/>
                  <a:pt x="1347" y="1385"/>
                </a:cubicBezTo>
                <a:cubicBezTo>
                  <a:pt x="1399" y="1329"/>
                  <a:pt x="1454" y="1275"/>
                  <a:pt x="1511" y="1223"/>
                </a:cubicBezTo>
                <a:lnTo>
                  <a:pt x="1511" y="1223"/>
                </a:lnTo>
                <a:cubicBezTo>
                  <a:pt x="1524" y="1213"/>
                  <a:pt x="1537" y="1203"/>
                  <a:pt x="1551" y="1194"/>
                </a:cubicBezTo>
                <a:cubicBezTo>
                  <a:pt x="1589" y="1170"/>
                  <a:pt x="1627" y="1147"/>
                  <a:pt x="1667" y="1126"/>
                </a:cubicBezTo>
                <a:cubicBezTo>
                  <a:pt x="1682" y="1119"/>
                  <a:pt x="1697" y="1111"/>
                  <a:pt x="1712" y="1103"/>
                </a:cubicBezTo>
                <a:lnTo>
                  <a:pt x="1712" y="1103"/>
                </a:lnTo>
                <a:cubicBezTo>
                  <a:pt x="1755" y="1090"/>
                  <a:pt x="1797" y="1075"/>
                  <a:pt x="1840" y="1063"/>
                </a:cubicBezTo>
                <a:cubicBezTo>
                  <a:pt x="1884" y="1050"/>
                  <a:pt x="1928" y="1042"/>
                  <a:pt x="1970" y="1031"/>
                </a:cubicBezTo>
                <a:cubicBezTo>
                  <a:pt x="1976" y="1030"/>
                  <a:pt x="1983" y="1028"/>
                  <a:pt x="1990" y="1026"/>
                </a:cubicBezTo>
                <a:lnTo>
                  <a:pt x="1990" y="1026"/>
                </a:lnTo>
                <a:cubicBezTo>
                  <a:pt x="2008" y="1025"/>
                  <a:pt x="2026" y="1024"/>
                  <a:pt x="2042" y="1023"/>
                </a:cubicBezTo>
                <a:cubicBezTo>
                  <a:pt x="2063" y="1021"/>
                  <a:pt x="2083" y="1018"/>
                  <a:pt x="2104" y="1015"/>
                </a:cubicBezTo>
                <a:lnTo>
                  <a:pt x="2104" y="1015"/>
                </a:lnTo>
                <a:cubicBezTo>
                  <a:pt x="2127" y="1013"/>
                  <a:pt x="2151" y="1010"/>
                  <a:pt x="2175" y="1006"/>
                </a:cubicBezTo>
                <a:cubicBezTo>
                  <a:pt x="2200" y="1002"/>
                  <a:pt x="2223" y="998"/>
                  <a:pt x="2248" y="996"/>
                </a:cubicBezTo>
                <a:lnTo>
                  <a:pt x="2248" y="996"/>
                </a:lnTo>
                <a:cubicBezTo>
                  <a:pt x="2202" y="1002"/>
                  <a:pt x="2186" y="1004"/>
                  <a:pt x="2186" y="1004"/>
                </a:cubicBezTo>
                <a:cubicBezTo>
                  <a:pt x="2187" y="1004"/>
                  <a:pt x="2227" y="999"/>
                  <a:pt x="2246" y="998"/>
                </a:cubicBezTo>
                <a:cubicBezTo>
                  <a:pt x="2293" y="996"/>
                  <a:pt x="2341" y="991"/>
                  <a:pt x="2387" y="989"/>
                </a:cubicBezTo>
                <a:close/>
                <a:moveTo>
                  <a:pt x="2431" y="0"/>
                </a:moveTo>
                <a:cubicBezTo>
                  <a:pt x="2283" y="0"/>
                  <a:pt x="2134" y="12"/>
                  <a:pt x="1987" y="33"/>
                </a:cubicBezTo>
                <a:lnTo>
                  <a:pt x="1987" y="33"/>
                </a:lnTo>
                <a:cubicBezTo>
                  <a:pt x="1519" y="79"/>
                  <a:pt x="1082" y="246"/>
                  <a:pt x="738" y="578"/>
                </a:cubicBezTo>
                <a:cubicBezTo>
                  <a:pt x="443" y="863"/>
                  <a:pt x="236" y="1259"/>
                  <a:pt x="158" y="1661"/>
                </a:cubicBezTo>
                <a:cubicBezTo>
                  <a:pt x="0" y="2477"/>
                  <a:pt x="228" y="3403"/>
                  <a:pt x="896" y="3941"/>
                </a:cubicBezTo>
                <a:cubicBezTo>
                  <a:pt x="1283" y="4251"/>
                  <a:pt x="1777" y="4404"/>
                  <a:pt x="2272" y="4404"/>
                </a:cubicBezTo>
                <a:cubicBezTo>
                  <a:pt x="2762" y="4404"/>
                  <a:pt x="3253" y="4255"/>
                  <a:pt x="3645" y="3962"/>
                </a:cubicBezTo>
                <a:cubicBezTo>
                  <a:pt x="4395" y="3401"/>
                  <a:pt x="4700" y="2409"/>
                  <a:pt x="4443" y="1512"/>
                </a:cubicBezTo>
                <a:cubicBezTo>
                  <a:pt x="4302" y="1025"/>
                  <a:pt x="4003" y="604"/>
                  <a:pt x="3582" y="321"/>
                </a:cubicBezTo>
                <a:cubicBezTo>
                  <a:pt x="3236" y="89"/>
                  <a:pt x="2836" y="0"/>
                  <a:pt x="243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4" name="Google Shape;9834;p29"/>
          <p:cNvSpPr/>
          <p:nvPr/>
        </p:nvSpPr>
        <p:spPr>
          <a:xfrm>
            <a:off x="3089826" y="1314200"/>
            <a:ext cx="513300" cy="513300"/>
          </a:xfrm>
          <a:prstGeom prst="roundRect">
            <a:avLst>
              <a:gd name="adj" fmla="val 21627"/>
            </a:avLst>
          </a:prstGeom>
          <a:solidFill>
            <a:srgbClr val="E4D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5051"/>
                </a:solidFill>
                <a:latin typeface="Gantari ExtraBold"/>
                <a:ea typeface="Gantari ExtraBold"/>
                <a:cs typeface="Gantari ExtraBold"/>
                <a:sym typeface="Gantari ExtraBold"/>
              </a:rPr>
              <a:t>01</a:t>
            </a:r>
            <a:endParaRPr sz="1600">
              <a:solidFill>
                <a:srgbClr val="005051"/>
              </a:solidFill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sp>
        <p:nvSpPr>
          <p:cNvPr id="9835" name="Google Shape;9835;p29"/>
          <p:cNvSpPr txBox="1"/>
          <p:nvPr/>
        </p:nvSpPr>
        <p:spPr>
          <a:xfrm>
            <a:off x="3688403" y="1314200"/>
            <a:ext cx="23658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FBFEE9"/>
                </a:solidFill>
                <a:highlight>
                  <a:srgbClr val="005051"/>
                </a:highlight>
                <a:latin typeface="Gantari ExtraBold"/>
                <a:ea typeface="Gantari ExtraBold"/>
                <a:cs typeface="Gantari ExtraBold"/>
                <a:sym typeface="Gantari ExtraBold"/>
              </a:rPr>
              <a:t>활동 경험</a:t>
            </a:r>
            <a:endParaRPr sz="2000" dirty="0">
              <a:solidFill>
                <a:srgbClr val="FBFEE9"/>
              </a:solidFill>
              <a:highlight>
                <a:srgbClr val="005051"/>
              </a:highlight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sp>
        <p:nvSpPr>
          <p:cNvPr id="9836" name="Google Shape;9836;p29"/>
          <p:cNvSpPr/>
          <p:nvPr/>
        </p:nvSpPr>
        <p:spPr>
          <a:xfrm>
            <a:off x="3089826" y="2083046"/>
            <a:ext cx="513300" cy="513300"/>
          </a:xfrm>
          <a:prstGeom prst="roundRect">
            <a:avLst>
              <a:gd name="adj" fmla="val 21627"/>
            </a:avLst>
          </a:prstGeom>
          <a:solidFill>
            <a:srgbClr val="E4D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5051"/>
                </a:solidFill>
                <a:latin typeface="Gantari ExtraBold"/>
                <a:ea typeface="Gantari ExtraBold"/>
                <a:cs typeface="Gantari ExtraBold"/>
                <a:sym typeface="Gantari ExtraBold"/>
              </a:rPr>
              <a:t>02</a:t>
            </a:r>
            <a:endParaRPr sz="1600">
              <a:solidFill>
                <a:srgbClr val="005051"/>
              </a:solidFill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sp>
        <p:nvSpPr>
          <p:cNvPr id="9837" name="Google Shape;9837;p29"/>
          <p:cNvSpPr txBox="1"/>
          <p:nvPr/>
        </p:nvSpPr>
        <p:spPr>
          <a:xfrm>
            <a:off x="3688403" y="2083046"/>
            <a:ext cx="23658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FBFEE9"/>
                </a:solidFill>
                <a:highlight>
                  <a:srgbClr val="005051"/>
                </a:highlight>
                <a:latin typeface="Gantari ExtraBold"/>
                <a:ea typeface="Gantari ExtraBold"/>
                <a:cs typeface="Gantari ExtraBold"/>
                <a:sym typeface="Gantari ExtraBold"/>
              </a:rPr>
              <a:t>업무</a:t>
            </a:r>
            <a:endParaRPr sz="2000" dirty="0">
              <a:solidFill>
                <a:srgbClr val="FBFEE9"/>
              </a:solidFill>
              <a:highlight>
                <a:srgbClr val="005051"/>
              </a:highlight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sp>
        <p:nvSpPr>
          <p:cNvPr id="9838" name="Google Shape;9838;p29"/>
          <p:cNvSpPr/>
          <p:nvPr/>
        </p:nvSpPr>
        <p:spPr>
          <a:xfrm>
            <a:off x="3089800" y="2851892"/>
            <a:ext cx="513300" cy="513300"/>
          </a:xfrm>
          <a:prstGeom prst="roundRect">
            <a:avLst>
              <a:gd name="adj" fmla="val 21627"/>
            </a:avLst>
          </a:prstGeom>
          <a:solidFill>
            <a:srgbClr val="E4D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5051"/>
                </a:solidFill>
                <a:latin typeface="Gantari ExtraBold"/>
                <a:ea typeface="Gantari ExtraBold"/>
                <a:cs typeface="Gantari ExtraBold"/>
                <a:sym typeface="Gantari ExtraBold"/>
              </a:rPr>
              <a:t>03</a:t>
            </a:r>
            <a:endParaRPr sz="1600">
              <a:solidFill>
                <a:srgbClr val="005051"/>
              </a:solidFill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sp>
        <p:nvSpPr>
          <p:cNvPr id="9839" name="Google Shape;9839;p29"/>
          <p:cNvSpPr txBox="1"/>
          <p:nvPr/>
        </p:nvSpPr>
        <p:spPr>
          <a:xfrm>
            <a:off x="3688403" y="2851892"/>
            <a:ext cx="23658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FBFEE9"/>
                </a:solidFill>
                <a:highlight>
                  <a:srgbClr val="005051"/>
                </a:highlight>
                <a:latin typeface="Gantari ExtraBold"/>
                <a:ea typeface="Gantari ExtraBold"/>
                <a:cs typeface="Gantari ExtraBold"/>
                <a:sym typeface="Gantari ExtraBold"/>
              </a:rPr>
              <a:t>인턴 프로젝트</a:t>
            </a:r>
            <a:endParaRPr sz="2000" dirty="0">
              <a:solidFill>
                <a:srgbClr val="FBFEE9"/>
              </a:solidFill>
              <a:highlight>
                <a:srgbClr val="005051"/>
              </a:highlight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cxnSp>
        <p:nvCxnSpPr>
          <p:cNvPr id="9840" name="Google Shape;9840;p29"/>
          <p:cNvCxnSpPr>
            <a:stCxn id="9834" idx="2"/>
            <a:endCxn id="9836" idx="0"/>
          </p:cNvCxnSpPr>
          <p:nvPr/>
        </p:nvCxnSpPr>
        <p:spPr>
          <a:xfrm>
            <a:off x="3346476" y="1827500"/>
            <a:ext cx="0" cy="255600"/>
          </a:xfrm>
          <a:prstGeom prst="straightConnector1">
            <a:avLst/>
          </a:prstGeom>
          <a:noFill/>
          <a:ln w="9525" cap="flat" cmpd="sng">
            <a:solidFill>
              <a:srgbClr val="22282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41" name="Google Shape;9841;p29"/>
          <p:cNvCxnSpPr>
            <a:stCxn id="9836" idx="2"/>
            <a:endCxn id="9838" idx="0"/>
          </p:cNvCxnSpPr>
          <p:nvPr/>
        </p:nvCxnSpPr>
        <p:spPr>
          <a:xfrm>
            <a:off x="3346476" y="2596346"/>
            <a:ext cx="0" cy="255600"/>
          </a:xfrm>
          <a:prstGeom prst="straightConnector1">
            <a:avLst/>
          </a:prstGeom>
          <a:noFill/>
          <a:ln w="9525" cap="flat" cmpd="sng">
            <a:solidFill>
              <a:srgbClr val="22282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42" name="Google Shape;9842;p29"/>
          <p:cNvSpPr/>
          <p:nvPr/>
        </p:nvSpPr>
        <p:spPr>
          <a:xfrm>
            <a:off x="3089838" y="3620809"/>
            <a:ext cx="513300" cy="513300"/>
          </a:xfrm>
          <a:prstGeom prst="roundRect">
            <a:avLst>
              <a:gd name="adj" fmla="val 21627"/>
            </a:avLst>
          </a:prstGeom>
          <a:solidFill>
            <a:srgbClr val="E4D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005051"/>
                </a:solidFill>
                <a:latin typeface="Gantari ExtraBold"/>
                <a:ea typeface="Gantari ExtraBold"/>
                <a:cs typeface="Gantari ExtraBold"/>
                <a:sym typeface="Gantari ExtraBold"/>
              </a:rPr>
              <a:t>04</a:t>
            </a:r>
            <a:endParaRPr sz="1600">
              <a:solidFill>
                <a:srgbClr val="005051"/>
              </a:solidFill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  <p:cxnSp>
        <p:nvCxnSpPr>
          <p:cNvPr id="9843" name="Google Shape;9843;p29"/>
          <p:cNvCxnSpPr>
            <a:endCxn id="9842" idx="0"/>
          </p:cNvCxnSpPr>
          <p:nvPr/>
        </p:nvCxnSpPr>
        <p:spPr>
          <a:xfrm>
            <a:off x="3346488" y="3365209"/>
            <a:ext cx="0" cy="255600"/>
          </a:xfrm>
          <a:prstGeom prst="straightConnector1">
            <a:avLst/>
          </a:prstGeom>
          <a:noFill/>
          <a:ln w="9525" cap="flat" cmpd="sng">
            <a:solidFill>
              <a:srgbClr val="22282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44" name="Google Shape;9844;p29"/>
          <p:cNvSpPr txBox="1"/>
          <p:nvPr/>
        </p:nvSpPr>
        <p:spPr>
          <a:xfrm>
            <a:off x="3688403" y="3620742"/>
            <a:ext cx="23658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FBFEE9"/>
                </a:solidFill>
                <a:highlight>
                  <a:srgbClr val="005051"/>
                </a:highlight>
                <a:latin typeface="Gantari ExtraBold"/>
                <a:ea typeface="Gantari ExtraBold"/>
                <a:cs typeface="Gantari ExtraBold"/>
                <a:sym typeface="Gantari ExtraBold"/>
              </a:rPr>
              <a:t>소감</a:t>
            </a:r>
            <a:endParaRPr sz="2000" dirty="0">
              <a:solidFill>
                <a:srgbClr val="FBFEE9"/>
              </a:solidFill>
              <a:highlight>
                <a:srgbClr val="005051"/>
              </a:highlight>
              <a:latin typeface="Gantari ExtraBold"/>
              <a:ea typeface="Gantari ExtraBold"/>
              <a:cs typeface="Gantari ExtraBold"/>
              <a:sym typeface="Gantari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9" name="Google Shape;10009;p41"/>
          <p:cNvGrpSpPr/>
          <p:nvPr/>
        </p:nvGrpSpPr>
        <p:grpSpPr>
          <a:xfrm>
            <a:off x="1512600" y="1149723"/>
            <a:ext cx="2030425" cy="3126441"/>
            <a:chOff x="408750" y="705575"/>
            <a:chExt cx="2483700" cy="4123500"/>
          </a:xfrm>
        </p:grpSpPr>
        <p:sp>
          <p:nvSpPr>
            <p:cNvPr id="10010" name="Google Shape;10010;p41"/>
            <p:cNvSpPr/>
            <p:nvPr/>
          </p:nvSpPr>
          <p:spPr>
            <a:xfrm>
              <a:off x="408750" y="705575"/>
              <a:ext cx="2483700" cy="414900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세미나 </a:t>
              </a:r>
              <a:r>
                <a:rPr lang="en-US" altLang="ko-KR" sz="1600" b="1" dirty="0">
                  <a:latin typeface="Gantari"/>
                  <a:ea typeface="Gantari"/>
                  <a:cs typeface="Gantari"/>
                  <a:sym typeface="Gantari"/>
                </a:rPr>
                <a:t>/ </a:t>
              </a: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컨퍼런스</a:t>
              </a:r>
              <a:endParaRPr sz="1600" b="1" dirty="0">
                <a:latin typeface="Gantari"/>
                <a:ea typeface="Gantari"/>
                <a:cs typeface="Gantari"/>
                <a:sym typeface="Gantari"/>
              </a:endParaRPr>
            </a:p>
          </p:txBody>
        </p:sp>
        <p:sp>
          <p:nvSpPr>
            <p:cNvPr id="10011" name="Google Shape;10011;p41"/>
            <p:cNvSpPr/>
            <p:nvPr/>
          </p:nvSpPr>
          <p:spPr>
            <a:xfrm>
              <a:off x="408750" y="1272875"/>
              <a:ext cx="2483700" cy="35562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i="1" u="sng">
                <a:latin typeface="Gantari"/>
                <a:ea typeface="Gantari"/>
                <a:cs typeface="Gantari"/>
                <a:sym typeface="Gantari"/>
              </a:endParaRPr>
            </a:p>
          </p:txBody>
        </p:sp>
      </p:grpSp>
      <p:grpSp>
        <p:nvGrpSpPr>
          <p:cNvPr id="10012" name="Google Shape;10012;p41"/>
          <p:cNvGrpSpPr/>
          <p:nvPr/>
        </p:nvGrpSpPr>
        <p:grpSpPr>
          <a:xfrm>
            <a:off x="3765370" y="1149723"/>
            <a:ext cx="2030571" cy="3126441"/>
            <a:chOff x="3140850" y="705575"/>
            <a:chExt cx="3392200" cy="4123500"/>
          </a:xfrm>
        </p:grpSpPr>
        <p:sp>
          <p:nvSpPr>
            <p:cNvPr id="10013" name="Google Shape;10013;p41"/>
            <p:cNvSpPr/>
            <p:nvPr/>
          </p:nvSpPr>
          <p:spPr>
            <a:xfrm>
              <a:off x="3143950" y="705575"/>
              <a:ext cx="3389100" cy="414900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출장 </a:t>
              </a:r>
              <a:r>
                <a:rPr lang="en-US" altLang="ko-KR" sz="1600" b="1" dirty="0">
                  <a:latin typeface="Gantari"/>
                  <a:ea typeface="Gantari"/>
                  <a:cs typeface="Gantari"/>
                  <a:sym typeface="Gantari"/>
                </a:rPr>
                <a:t>/ </a:t>
              </a: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탐방 </a:t>
              </a:r>
              <a:r>
                <a:rPr lang="en-US" altLang="ko-KR" sz="1600" b="1" dirty="0">
                  <a:latin typeface="Gantari"/>
                  <a:ea typeface="Gantari"/>
                  <a:cs typeface="Gantari"/>
                  <a:sym typeface="Gantari"/>
                </a:rPr>
                <a:t>/ </a:t>
              </a: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행사</a:t>
              </a:r>
              <a:endParaRPr sz="1600" b="1" dirty="0">
                <a:latin typeface="Gantari"/>
                <a:ea typeface="Gantari"/>
                <a:cs typeface="Gantari"/>
                <a:sym typeface="Gantari"/>
              </a:endParaRPr>
            </a:p>
          </p:txBody>
        </p:sp>
        <p:sp>
          <p:nvSpPr>
            <p:cNvPr id="10014" name="Google Shape;10014;p41"/>
            <p:cNvSpPr/>
            <p:nvPr/>
          </p:nvSpPr>
          <p:spPr>
            <a:xfrm>
              <a:off x="3140850" y="1272875"/>
              <a:ext cx="3389100" cy="35562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i="1" u="sng">
                <a:latin typeface="Gantari"/>
                <a:ea typeface="Gantari"/>
                <a:cs typeface="Gantari"/>
                <a:sym typeface="Gantari"/>
              </a:endParaRPr>
            </a:p>
          </p:txBody>
        </p:sp>
      </p:grpSp>
      <p:grpSp>
        <p:nvGrpSpPr>
          <p:cNvPr id="10015" name="Google Shape;10015;p41"/>
          <p:cNvGrpSpPr/>
          <p:nvPr/>
        </p:nvGrpSpPr>
        <p:grpSpPr>
          <a:xfrm>
            <a:off x="5978358" y="1149731"/>
            <a:ext cx="2030426" cy="3126441"/>
            <a:chOff x="6778350" y="705575"/>
            <a:chExt cx="2049900" cy="4123500"/>
          </a:xfrm>
        </p:grpSpPr>
        <p:sp>
          <p:nvSpPr>
            <p:cNvPr id="10016" name="Google Shape;10016;p41"/>
            <p:cNvSpPr/>
            <p:nvPr/>
          </p:nvSpPr>
          <p:spPr>
            <a:xfrm>
              <a:off x="6778350" y="705575"/>
              <a:ext cx="2049900" cy="414900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>
                  <a:latin typeface="Gantari"/>
                  <a:ea typeface="Gantari"/>
                  <a:cs typeface="Gantari"/>
                  <a:sym typeface="Gantari"/>
                </a:rPr>
                <a:t>청년인턴 아카데미</a:t>
              </a:r>
              <a:endParaRPr sz="1600" b="1" dirty="0">
                <a:latin typeface="Gantari"/>
                <a:ea typeface="Gantari"/>
                <a:cs typeface="Gantari"/>
                <a:sym typeface="Gantari"/>
              </a:endParaRPr>
            </a:p>
          </p:txBody>
        </p:sp>
        <p:sp>
          <p:nvSpPr>
            <p:cNvPr id="10017" name="Google Shape;10017;p41"/>
            <p:cNvSpPr/>
            <p:nvPr/>
          </p:nvSpPr>
          <p:spPr>
            <a:xfrm>
              <a:off x="6778350" y="1272875"/>
              <a:ext cx="2049900" cy="35562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 i="1" u="sng">
                <a:latin typeface="Gantari"/>
                <a:ea typeface="Gantari"/>
                <a:cs typeface="Gantari"/>
                <a:sym typeface="Gantari"/>
              </a:endParaRPr>
            </a:p>
          </p:txBody>
        </p:sp>
      </p:grpSp>
      <p:sp>
        <p:nvSpPr>
          <p:cNvPr id="4" name="Google Shape;9877;p32">
            <a:extLst>
              <a:ext uri="{FF2B5EF4-FFF2-40B4-BE49-F238E27FC236}">
                <a16:creationId xmlns:a16="http://schemas.microsoft.com/office/drawing/2014/main" id="{B0CCA47D-A66A-5CBD-8882-609D6218BFB0}"/>
              </a:ext>
            </a:extLst>
          </p:cNvPr>
          <p:cNvSpPr txBox="1"/>
          <p:nvPr/>
        </p:nvSpPr>
        <p:spPr>
          <a:xfrm>
            <a:off x="1512600" y="1579852"/>
            <a:ext cx="2028715" cy="269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기준점 측량 </a:t>
            </a:r>
            <a:r>
              <a:rPr lang="ko-KR" altLang="en-US" sz="900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품셈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개정 및 </a:t>
            </a:r>
            <a:r>
              <a:rPr lang="ko-KR" altLang="en-US" sz="900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현장실증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연구 보고회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구독형 </a:t>
            </a:r>
            <a:r>
              <a:rPr lang="en-US" altLang="ko-KR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SaaS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로 진화하는 공간정보 </a:t>
            </a:r>
            <a:r>
              <a:rPr lang="en-US" altLang="ko-KR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SW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와 플랫폼 설명회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스마트건설을 위한 건설측량 코드개발 보고회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공간정보 관련 기술 세미나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</a:t>
            </a:r>
            <a:r>
              <a:rPr lang="en-US" altLang="ko-KR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2024 GNSS 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상시관측소 공동 활용 협의체 회의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11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ko-KR" altLang="en-US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5" name="Google Shape;9877;p32">
            <a:extLst>
              <a:ext uri="{FF2B5EF4-FFF2-40B4-BE49-F238E27FC236}">
                <a16:creationId xmlns:a16="http://schemas.microsoft.com/office/drawing/2014/main" id="{DE2BF09B-F115-7D5D-AD74-B84460C4273B}"/>
              </a:ext>
            </a:extLst>
          </p:cNvPr>
          <p:cNvSpPr txBox="1"/>
          <p:nvPr/>
        </p:nvSpPr>
        <p:spPr>
          <a:xfrm>
            <a:off x="3765370" y="1579852"/>
            <a:ext cx="2028715" cy="269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기본 수준측량 </a:t>
            </a:r>
            <a:r>
              <a:rPr lang="ko-KR" altLang="en-US" sz="900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표준품셈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개정을 위한 공청회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국토지리정보원 </a:t>
            </a:r>
            <a:r>
              <a:rPr lang="en-US" altLang="ko-KR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50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주년 행사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</a:t>
            </a:r>
            <a:r>
              <a:rPr lang="en-US" altLang="ko-KR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K GEO FESTA</a:t>
            </a: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클라우드 네이티브 교육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국토지리정보원 </a:t>
            </a:r>
            <a:r>
              <a:rPr lang="ko-KR" altLang="en-US" sz="900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우주측지관측센터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국토지리정보원 청렴캠페인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국립항공박물관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철도특별사법경찰대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국립중앙과학관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ko-KR" altLang="en-US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6" name="Google Shape;9877;p32">
            <a:extLst>
              <a:ext uri="{FF2B5EF4-FFF2-40B4-BE49-F238E27FC236}">
                <a16:creationId xmlns:a16="http://schemas.microsoft.com/office/drawing/2014/main" id="{FC34B08C-1C95-1493-8FD4-8F72B0D371B6}"/>
              </a:ext>
            </a:extLst>
          </p:cNvPr>
          <p:cNvSpPr txBox="1"/>
          <p:nvPr/>
        </p:nvSpPr>
        <p:spPr>
          <a:xfrm>
            <a:off x="5976648" y="1579852"/>
            <a:ext cx="2028715" cy="269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</a:t>
            </a:r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스펙 및 면접 대비 특강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전세사기 예방교육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r>
              <a:rPr lang="ko-KR" altLang="en-US" sz="9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● 공공기관 취업특강</a:t>
            </a:r>
            <a:endParaRPr lang="en-US" altLang="ko-KR" sz="900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endParaRPr lang="ko-KR" altLang="en-US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" name="Google Shape;10007;p41">
            <a:extLst>
              <a:ext uri="{FF2B5EF4-FFF2-40B4-BE49-F238E27FC236}">
                <a16:creationId xmlns:a16="http://schemas.microsoft.com/office/drawing/2014/main" id="{067047C4-B0FF-C7F7-6B54-6D3E988F7C6B}"/>
              </a:ext>
            </a:extLst>
          </p:cNvPr>
          <p:cNvSpPr txBox="1">
            <a:spLocks/>
          </p:cNvSpPr>
          <p:nvPr/>
        </p:nvSpPr>
        <p:spPr>
          <a:xfrm>
            <a:off x="1270650" y="629375"/>
            <a:ext cx="70200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r>
              <a:rPr lang="en-US" altLang="ko-KR" sz="2500" dirty="0"/>
              <a:t>01. </a:t>
            </a:r>
            <a:r>
              <a:rPr lang="ko-KR" altLang="en-US" sz="2500" dirty="0"/>
              <a:t>활동 경험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4">
          <a:extLst>
            <a:ext uri="{FF2B5EF4-FFF2-40B4-BE49-F238E27FC236}">
              <a16:creationId xmlns:a16="http://schemas.microsoft.com/office/drawing/2014/main" id="{438CBD75-E59F-B79E-A4D8-74CCBCA06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5" name="Google Shape;10065;p44">
            <a:extLst>
              <a:ext uri="{FF2B5EF4-FFF2-40B4-BE49-F238E27FC236}">
                <a16:creationId xmlns:a16="http://schemas.microsoft.com/office/drawing/2014/main" id="{4686EFFC-E7B9-A4D2-9414-97DE8B87A3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47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 dirty="0"/>
              <a:t>02. </a:t>
            </a:r>
            <a:r>
              <a:rPr lang="ko-KR" altLang="en-US" sz="2500" dirty="0"/>
              <a:t>업무</a:t>
            </a:r>
            <a:endParaRPr sz="2500" dirty="0"/>
          </a:p>
        </p:txBody>
      </p:sp>
      <p:sp>
        <p:nvSpPr>
          <p:cNvPr id="10067" name="Google Shape;10067;p44">
            <a:extLst>
              <a:ext uri="{FF2B5EF4-FFF2-40B4-BE49-F238E27FC236}">
                <a16:creationId xmlns:a16="http://schemas.microsoft.com/office/drawing/2014/main" id="{016D21B8-2A58-659D-1B09-F724044381EE}"/>
              </a:ext>
            </a:extLst>
          </p:cNvPr>
          <p:cNvSpPr/>
          <p:nvPr/>
        </p:nvSpPr>
        <p:spPr>
          <a:xfrm>
            <a:off x="1761300" y="1423277"/>
            <a:ext cx="6038700" cy="1293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0068" name="Google Shape;10068;p44">
            <a:extLst>
              <a:ext uri="{FF2B5EF4-FFF2-40B4-BE49-F238E27FC236}">
                <a16:creationId xmlns:a16="http://schemas.microsoft.com/office/drawing/2014/main" id="{6CB2E68E-9F46-516E-3768-C5D53A43ED43}"/>
              </a:ext>
            </a:extLst>
          </p:cNvPr>
          <p:cNvSpPr/>
          <p:nvPr/>
        </p:nvSpPr>
        <p:spPr>
          <a:xfrm>
            <a:off x="1982525" y="1220425"/>
            <a:ext cx="1918800" cy="367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latin typeface="Gantari"/>
                <a:ea typeface="Gantari"/>
                <a:cs typeface="Gantari"/>
                <a:sym typeface="Gantari"/>
              </a:rPr>
              <a:t>주요 업무</a:t>
            </a:r>
            <a:endParaRPr sz="15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0069" name="Google Shape;10069;p44">
            <a:extLst>
              <a:ext uri="{FF2B5EF4-FFF2-40B4-BE49-F238E27FC236}">
                <a16:creationId xmlns:a16="http://schemas.microsoft.com/office/drawing/2014/main" id="{346669D4-DDC9-7810-83BE-345C247E5AE2}"/>
              </a:ext>
            </a:extLst>
          </p:cNvPr>
          <p:cNvSpPr txBox="1"/>
          <p:nvPr/>
        </p:nvSpPr>
        <p:spPr>
          <a:xfrm>
            <a:off x="2069150" y="1610225"/>
            <a:ext cx="54642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수준점과 통합기준점 조사현황 정리</a:t>
            </a:r>
            <a:endParaRPr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pic>
        <p:nvPicPr>
          <p:cNvPr id="10070" name="Google Shape;10070;p44">
            <a:extLst>
              <a:ext uri="{FF2B5EF4-FFF2-40B4-BE49-F238E27FC236}">
                <a16:creationId xmlns:a16="http://schemas.microsoft.com/office/drawing/2014/main" id="{86668CD2-FA8E-7A9A-927B-AD8DDEFA2E3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34" y="1610229"/>
            <a:ext cx="300526" cy="367887"/>
          </a:xfrm>
          <a:prstGeom prst="rect">
            <a:avLst/>
          </a:prstGeom>
          <a:noFill/>
          <a:ln>
            <a:noFill/>
          </a:ln>
        </p:spPr>
      </p:pic>
      <p:sp>
        <p:nvSpPr>
          <p:cNvPr id="10071" name="Google Shape;10071;p44">
            <a:extLst>
              <a:ext uri="{FF2B5EF4-FFF2-40B4-BE49-F238E27FC236}">
                <a16:creationId xmlns:a16="http://schemas.microsoft.com/office/drawing/2014/main" id="{3471B8F6-FCDC-295A-9FDF-8B82C40F2683}"/>
              </a:ext>
            </a:extLst>
          </p:cNvPr>
          <p:cNvSpPr txBox="1"/>
          <p:nvPr/>
        </p:nvSpPr>
        <p:spPr>
          <a:xfrm>
            <a:off x="2057350" y="1944163"/>
            <a:ext cx="5597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b="1" u="sng" dirty="0">
                <a:solidFill>
                  <a:srgbClr val="FF0000"/>
                </a:solidFill>
                <a:latin typeface="Gantari"/>
                <a:ea typeface="Gantari"/>
                <a:cs typeface="Gantari"/>
                <a:sym typeface="Gantar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언론 보도 현황 모니터링 후 결과 보고</a:t>
            </a:r>
            <a:endParaRPr b="1" u="sng" dirty="0">
              <a:solidFill>
                <a:srgbClr val="FF0000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0072" name="Google Shape;10072;p44">
            <a:extLst>
              <a:ext uri="{FF2B5EF4-FFF2-40B4-BE49-F238E27FC236}">
                <a16:creationId xmlns:a16="http://schemas.microsoft.com/office/drawing/2014/main" id="{07CAA617-FB07-F552-4BB0-5E7D3258F9C2}"/>
              </a:ext>
            </a:extLst>
          </p:cNvPr>
          <p:cNvSpPr txBox="1"/>
          <p:nvPr/>
        </p:nvSpPr>
        <p:spPr>
          <a:xfrm>
            <a:off x="2070300" y="2271023"/>
            <a:ext cx="5155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위성기준점 점용허가 승인 리스트 작성</a:t>
            </a:r>
            <a:endParaRPr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pic>
        <p:nvPicPr>
          <p:cNvPr id="10073" name="Google Shape;10073;p44">
            <a:extLst>
              <a:ext uri="{FF2B5EF4-FFF2-40B4-BE49-F238E27FC236}">
                <a16:creationId xmlns:a16="http://schemas.microsoft.com/office/drawing/2014/main" id="{DA43C7A5-4A7C-F1D3-6FED-3E1B4F22F83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4829" y="1956850"/>
            <a:ext cx="300526" cy="367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4" name="Google Shape;10074;p44">
            <a:extLst>
              <a:ext uri="{FF2B5EF4-FFF2-40B4-BE49-F238E27FC236}">
                <a16:creationId xmlns:a16="http://schemas.microsoft.com/office/drawing/2014/main" id="{7FD12F7C-6E76-7B27-41C6-FCD26FEA655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4835" y="2277476"/>
            <a:ext cx="300526" cy="3678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67;p44">
            <a:extLst>
              <a:ext uri="{FF2B5EF4-FFF2-40B4-BE49-F238E27FC236}">
                <a16:creationId xmlns:a16="http://schemas.microsoft.com/office/drawing/2014/main" id="{B6C05DFC-ACD6-E83C-A641-323198D48AC6}"/>
              </a:ext>
            </a:extLst>
          </p:cNvPr>
          <p:cNvSpPr/>
          <p:nvPr/>
        </p:nvSpPr>
        <p:spPr>
          <a:xfrm>
            <a:off x="1761300" y="3088269"/>
            <a:ext cx="6038700" cy="1293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3" name="Google Shape;10068;p44">
            <a:extLst>
              <a:ext uri="{FF2B5EF4-FFF2-40B4-BE49-F238E27FC236}">
                <a16:creationId xmlns:a16="http://schemas.microsoft.com/office/drawing/2014/main" id="{FD4C73A9-F11D-318C-C654-F579E90F4499}"/>
              </a:ext>
            </a:extLst>
          </p:cNvPr>
          <p:cNvSpPr/>
          <p:nvPr/>
        </p:nvSpPr>
        <p:spPr>
          <a:xfrm>
            <a:off x="1982525" y="2885417"/>
            <a:ext cx="1918800" cy="367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latin typeface="Gantari"/>
                <a:ea typeface="Gantari"/>
                <a:cs typeface="Gantari"/>
                <a:sym typeface="Gantari"/>
              </a:rPr>
              <a:t>부가 업무</a:t>
            </a:r>
            <a:endParaRPr sz="15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4" name="Google Shape;10069;p44">
            <a:extLst>
              <a:ext uri="{FF2B5EF4-FFF2-40B4-BE49-F238E27FC236}">
                <a16:creationId xmlns:a16="http://schemas.microsoft.com/office/drawing/2014/main" id="{E4536A8A-2406-BCB1-21A9-073B96680DB9}"/>
              </a:ext>
            </a:extLst>
          </p:cNvPr>
          <p:cNvSpPr txBox="1"/>
          <p:nvPr/>
        </p:nvSpPr>
        <p:spPr>
          <a:xfrm>
            <a:off x="2069150" y="3275217"/>
            <a:ext cx="54642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위치기준과 세미나 준비 및 소식지 오타 검수</a:t>
            </a:r>
            <a:endParaRPr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pic>
        <p:nvPicPr>
          <p:cNvPr id="5" name="Google Shape;10070;p44">
            <a:extLst>
              <a:ext uri="{FF2B5EF4-FFF2-40B4-BE49-F238E27FC236}">
                <a16:creationId xmlns:a16="http://schemas.microsoft.com/office/drawing/2014/main" id="{BC22DC19-9D10-2A7E-3958-6BF55BA993F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34" y="3275221"/>
            <a:ext cx="300526" cy="36788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071;p44">
            <a:extLst>
              <a:ext uri="{FF2B5EF4-FFF2-40B4-BE49-F238E27FC236}">
                <a16:creationId xmlns:a16="http://schemas.microsoft.com/office/drawing/2014/main" id="{66585FA3-7E26-2D22-F17A-7470AF550858}"/>
              </a:ext>
            </a:extLst>
          </p:cNvPr>
          <p:cNvSpPr txBox="1"/>
          <p:nvPr/>
        </p:nvSpPr>
        <p:spPr>
          <a:xfrm>
            <a:off x="2057350" y="3609155"/>
            <a:ext cx="5597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공간정보 관련 서비스 이용자 및 회의 참석자 명단 정리</a:t>
            </a:r>
          </a:p>
        </p:txBody>
      </p:sp>
      <p:sp>
        <p:nvSpPr>
          <p:cNvPr id="7" name="Google Shape;10072;p44">
            <a:extLst>
              <a:ext uri="{FF2B5EF4-FFF2-40B4-BE49-F238E27FC236}">
                <a16:creationId xmlns:a16="http://schemas.microsoft.com/office/drawing/2014/main" id="{1CF056D9-2BEA-8B76-61D0-D714CA2F5576}"/>
              </a:ext>
            </a:extLst>
          </p:cNvPr>
          <p:cNvSpPr txBox="1"/>
          <p:nvPr/>
        </p:nvSpPr>
        <p:spPr>
          <a:xfrm>
            <a:off x="2070300" y="3936015"/>
            <a:ext cx="51558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위치기준과 </a:t>
            </a:r>
            <a:r>
              <a:rPr lang="en-US" altLang="ko-KR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PC </a:t>
            </a:r>
            <a:r>
              <a:rPr lang="ko-KR" altLang="en-US" sz="1100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보안 점검 보고서 취합</a:t>
            </a:r>
            <a:endParaRPr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pic>
        <p:nvPicPr>
          <p:cNvPr id="8" name="Google Shape;10073;p44">
            <a:extLst>
              <a:ext uri="{FF2B5EF4-FFF2-40B4-BE49-F238E27FC236}">
                <a16:creationId xmlns:a16="http://schemas.microsoft.com/office/drawing/2014/main" id="{C7540B02-740C-71E5-9329-643D71C90AFE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4829" y="3621842"/>
            <a:ext cx="300526" cy="367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074;p44">
            <a:extLst>
              <a:ext uri="{FF2B5EF4-FFF2-40B4-BE49-F238E27FC236}">
                <a16:creationId xmlns:a16="http://schemas.microsoft.com/office/drawing/2014/main" id="{153B65A6-3B1F-8C9E-9C09-E1610C94BC3A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4835" y="3942468"/>
            <a:ext cx="300526" cy="3678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4060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2">
          <a:extLst>
            <a:ext uri="{FF2B5EF4-FFF2-40B4-BE49-F238E27FC236}">
              <a16:creationId xmlns:a16="http://schemas.microsoft.com/office/drawing/2014/main" id="{446B507B-0647-B519-D336-4AABF79C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3" name="Google Shape;9883;p33">
            <a:extLst>
              <a:ext uri="{FF2B5EF4-FFF2-40B4-BE49-F238E27FC236}">
                <a16:creationId xmlns:a16="http://schemas.microsoft.com/office/drawing/2014/main" id="{AC68B9B9-64C1-B047-D452-B057D94579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47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/>
              <a:t>언론 보도 현황 자동 모니터링 코드 개발</a:t>
            </a:r>
            <a:endParaRPr sz="2000" dirty="0"/>
          </a:p>
        </p:txBody>
      </p:sp>
      <p:sp>
        <p:nvSpPr>
          <p:cNvPr id="9885" name="Google Shape;9885;p33">
            <a:extLst>
              <a:ext uri="{FF2B5EF4-FFF2-40B4-BE49-F238E27FC236}">
                <a16:creationId xmlns:a16="http://schemas.microsoft.com/office/drawing/2014/main" id="{2939B6FC-65D6-6DF8-F993-4313F4923E58}"/>
              </a:ext>
            </a:extLst>
          </p:cNvPr>
          <p:cNvSpPr/>
          <p:nvPr/>
        </p:nvSpPr>
        <p:spPr>
          <a:xfrm>
            <a:off x="4938400" y="1532920"/>
            <a:ext cx="2846700" cy="27489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86" name="Google Shape;9886;p33">
            <a:extLst>
              <a:ext uri="{FF2B5EF4-FFF2-40B4-BE49-F238E27FC236}">
                <a16:creationId xmlns:a16="http://schemas.microsoft.com/office/drawing/2014/main" id="{DD37B673-25C5-A21C-BB43-A3D796338B11}"/>
              </a:ext>
            </a:extLst>
          </p:cNvPr>
          <p:cNvSpPr/>
          <p:nvPr/>
        </p:nvSpPr>
        <p:spPr>
          <a:xfrm>
            <a:off x="5384350" y="1322720"/>
            <a:ext cx="1954800" cy="470100"/>
          </a:xfrm>
          <a:prstGeom prst="roundRect">
            <a:avLst>
              <a:gd name="adj" fmla="val 16667"/>
            </a:avLst>
          </a:prstGeom>
          <a:solidFill>
            <a:srgbClr val="B7E2DC"/>
          </a:solidFill>
          <a:ln w="9525" cap="flat" cmpd="sng">
            <a:solidFill>
              <a:srgbClr val="B7E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Gantari"/>
                <a:ea typeface="Gantari"/>
                <a:cs typeface="Gantari"/>
                <a:sym typeface="Gantari"/>
              </a:rPr>
              <a:t>사용 방법 </a:t>
            </a:r>
            <a:r>
              <a:rPr lang="en-US" altLang="ko-KR" b="1" dirty="0">
                <a:latin typeface="Gantari"/>
                <a:ea typeface="Gantari"/>
                <a:cs typeface="Gantari"/>
                <a:sym typeface="Gantari"/>
              </a:rPr>
              <a:t>(</a:t>
            </a:r>
            <a:r>
              <a:rPr lang="ko-KR" altLang="en-US" b="1" dirty="0" err="1">
                <a:latin typeface="Gantari"/>
                <a:ea typeface="Gantari"/>
                <a:cs typeface="Gantari"/>
                <a:sym typeface="Gantari"/>
              </a:rPr>
              <a:t>외부망</a:t>
            </a:r>
            <a:r>
              <a:rPr lang="en-US" altLang="ko-KR" b="1" dirty="0">
                <a:latin typeface="Gantari"/>
                <a:ea typeface="Gantari"/>
                <a:cs typeface="Gantari"/>
                <a:sym typeface="Gantari"/>
              </a:rPr>
              <a:t>)</a:t>
            </a:r>
            <a:endParaRPr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87" name="Google Shape;9887;p33">
            <a:extLst>
              <a:ext uri="{FF2B5EF4-FFF2-40B4-BE49-F238E27FC236}">
                <a16:creationId xmlns:a16="http://schemas.microsoft.com/office/drawing/2014/main" id="{7CEFC4A2-61AC-6F3D-09A0-BBE219DDBCE7}"/>
              </a:ext>
            </a:extLst>
          </p:cNvPr>
          <p:cNvSpPr/>
          <p:nvPr/>
        </p:nvSpPr>
        <p:spPr>
          <a:xfrm>
            <a:off x="5473750" y="2409333"/>
            <a:ext cx="1776000" cy="317958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1. </a:t>
            </a:r>
            <a:r>
              <a:rPr lang="ko-KR" altLang="en-US" sz="1100" dirty="0" err="1">
                <a:latin typeface="Gantari"/>
                <a:ea typeface="Gantari"/>
                <a:cs typeface="Gantari"/>
                <a:sym typeface="Gantari"/>
              </a:rPr>
              <a:t>코랩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 로그인</a:t>
            </a: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 (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구글 계정</a:t>
            </a: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)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88" name="Google Shape;9888;p33">
            <a:extLst>
              <a:ext uri="{FF2B5EF4-FFF2-40B4-BE49-F238E27FC236}">
                <a16:creationId xmlns:a16="http://schemas.microsoft.com/office/drawing/2014/main" id="{F6BB4D67-4043-D70B-8D54-5D25E991678D}"/>
              </a:ext>
            </a:extLst>
          </p:cNvPr>
          <p:cNvSpPr/>
          <p:nvPr/>
        </p:nvSpPr>
        <p:spPr>
          <a:xfrm>
            <a:off x="5473750" y="1931420"/>
            <a:ext cx="1776000" cy="390900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네이버 뉴스기사 자동 스크롤링</a:t>
            </a:r>
            <a:r>
              <a:rPr lang="en-US" altLang="ko-KR" sz="100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altLang="ko-KR" sz="1000" u="sng" dirty="0" err="1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ipynb</a:t>
            </a:r>
            <a:r>
              <a:rPr lang="en-US" altLang="ko-KR" sz="100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</a:t>
            </a:r>
            <a:r>
              <a:rPr lang="en-US" altLang="ko-KR" sz="1000" u="sng" dirty="0" err="1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</a:t>
            </a:r>
            <a:endParaRPr sz="1000" u="sng" dirty="0">
              <a:solidFill>
                <a:srgbClr val="0070C0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89" name="Google Shape;9889;p33">
            <a:extLst>
              <a:ext uri="{FF2B5EF4-FFF2-40B4-BE49-F238E27FC236}">
                <a16:creationId xmlns:a16="http://schemas.microsoft.com/office/drawing/2014/main" id="{BAF49132-636E-52F6-082D-66B83A413816}"/>
              </a:ext>
            </a:extLst>
          </p:cNvPr>
          <p:cNvSpPr/>
          <p:nvPr/>
        </p:nvSpPr>
        <p:spPr>
          <a:xfrm>
            <a:off x="5473750" y="2822457"/>
            <a:ext cx="1776000" cy="396229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ko-KR" sz="800" dirty="0">
                <a:latin typeface="Gantari"/>
                <a:ea typeface="Gantari"/>
                <a:cs typeface="Gantari"/>
                <a:sym typeface="Gantari"/>
              </a:rPr>
              <a:t>2. </a:t>
            </a:r>
            <a:r>
              <a:rPr lang="ko-KR" altLang="en-US" sz="800" dirty="0">
                <a:latin typeface="Gantari"/>
                <a:ea typeface="Gantari"/>
                <a:cs typeface="Gantari"/>
                <a:sym typeface="Gantari"/>
              </a:rPr>
              <a:t>런타임</a:t>
            </a:r>
            <a:r>
              <a:rPr lang="en-US" altLang="ko-KR" sz="800" dirty="0">
                <a:latin typeface="Gantari"/>
                <a:ea typeface="Gantari"/>
                <a:cs typeface="Gantari"/>
                <a:sym typeface="Gantari"/>
              </a:rPr>
              <a:t>-&gt;</a:t>
            </a:r>
            <a:r>
              <a:rPr lang="ko-KR" altLang="en-US" sz="800" dirty="0">
                <a:latin typeface="Gantari"/>
                <a:ea typeface="Gantari"/>
                <a:cs typeface="Gantari"/>
                <a:sym typeface="Gantari"/>
              </a:rPr>
              <a:t>모두실행</a:t>
            </a:r>
            <a:r>
              <a:rPr lang="en-US" altLang="ko-KR" sz="800" dirty="0">
                <a:latin typeface="Gantari"/>
                <a:ea typeface="Gantari"/>
                <a:cs typeface="Gantari"/>
                <a:sym typeface="Gantari"/>
              </a:rPr>
              <a:t>(</a:t>
            </a:r>
            <a:r>
              <a:rPr lang="ko-KR" altLang="en-US" sz="800" dirty="0">
                <a:latin typeface="Gantari"/>
                <a:ea typeface="Gantari"/>
                <a:cs typeface="Gantari"/>
                <a:sym typeface="Gantari"/>
              </a:rPr>
              <a:t>단축키</a:t>
            </a:r>
            <a:r>
              <a:rPr lang="en-US" altLang="ko-KR" sz="800" dirty="0">
                <a:latin typeface="Gantari"/>
                <a:ea typeface="Gantari"/>
                <a:cs typeface="Gantari"/>
                <a:sym typeface="Gantari"/>
              </a:rPr>
              <a:t>: Ctrl + F9) -&gt; ‘</a:t>
            </a:r>
            <a:r>
              <a:rPr lang="ko-KR" altLang="en-US" sz="800" dirty="0">
                <a:latin typeface="Gantari"/>
                <a:ea typeface="Gantari"/>
                <a:cs typeface="Gantari"/>
                <a:sym typeface="Gantari"/>
              </a:rPr>
              <a:t>무시하고 계속하기</a:t>
            </a:r>
            <a:r>
              <a:rPr lang="en-US" altLang="ko-KR" sz="800" dirty="0">
                <a:latin typeface="Gantari"/>
                <a:ea typeface="Gantari"/>
                <a:cs typeface="Gantari"/>
                <a:sym typeface="Gantari"/>
              </a:rPr>
              <a:t>’ </a:t>
            </a:r>
            <a:r>
              <a:rPr lang="ko-KR" altLang="en-US" sz="800" dirty="0">
                <a:latin typeface="Gantari"/>
                <a:ea typeface="Gantari"/>
                <a:cs typeface="Gantari"/>
                <a:sym typeface="Gantari"/>
              </a:rPr>
              <a:t>클릭</a:t>
            </a:r>
            <a:endParaRPr lang="en-US" altLang="ko-KR" sz="8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90" name="Google Shape;9890;p33">
            <a:extLst>
              <a:ext uri="{FF2B5EF4-FFF2-40B4-BE49-F238E27FC236}">
                <a16:creationId xmlns:a16="http://schemas.microsoft.com/office/drawing/2014/main" id="{122201A4-08A0-EFD9-44F2-B42822E5ECE9}"/>
              </a:ext>
            </a:extLst>
          </p:cNvPr>
          <p:cNvSpPr/>
          <p:nvPr/>
        </p:nvSpPr>
        <p:spPr>
          <a:xfrm>
            <a:off x="5473750" y="3313852"/>
            <a:ext cx="1776000" cy="268534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3. 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내용 및 날짜 입력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91" name="Google Shape;9891;p33">
            <a:extLst>
              <a:ext uri="{FF2B5EF4-FFF2-40B4-BE49-F238E27FC236}">
                <a16:creationId xmlns:a16="http://schemas.microsoft.com/office/drawing/2014/main" id="{B76124C6-51D8-1DFE-C684-C3C5FC4C8CB2}"/>
              </a:ext>
            </a:extLst>
          </p:cNvPr>
          <p:cNvSpPr/>
          <p:nvPr/>
        </p:nvSpPr>
        <p:spPr>
          <a:xfrm>
            <a:off x="1645750" y="1463176"/>
            <a:ext cx="2846700" cy="1003706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92" name="Google Shape;9892;p33">
            <a:extLst>
              <a:ext uri="{FF2B5EF4-FFF2-40B4-BE49-F238E27FC236}">
                <a16:creationId xmlns:a16="http://schemas.microsoft.com/office/drawing/2014/main" id="{73757FC8-5BAB-5B4C-71B8-38D3CD6AA527}"/>
              </a:ext>
            </a:extLst>
          </p:cNvPr>
          <p:cNvSpPr/>
          <p:nvPr/>
        </p:nvSpPr>
        <p:spPr>
          <a:xfrm>
            <a:off x="2091699" y="1322720"/>
            <a:ext cx="1954800" cy="304795"/>
          </a:xfrm>
          <a:prstGeom prst="roundRect">
            <a:avLst>
              <a:gd name="adj" fmla="val 16667"/>
            </a:avLst>
          </a:prstGeom>
          <a:solidFill>
            <a:srgbClr val="B7E2DC"/>
          </a:solidFill>
          <a:ln w="9525" cap="flat" cmpd="sng">
            <a:solidFill>
              <a:srgbClr val="B7E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Gantari"/>
                <a:ea typeface="Gantari"/>
                <a:cs typeface="Gantari"/>
                <a:sym typeface="Gantari"/>
              </a:rPr>
              <a:t>기획 배경</a:t>
            </a:r>
            <a:endParaRPr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93" name="Google Shape;9893;p33">
            <a:extLst>
              <a:ext uri="{FF2B5EF4-FFF2-40B4-BE49-F238E27FC236}">
                <a16:creationId xmlns:a16="http://schemas.microsoft.com/office/drawing/2014/main" id="{F6A3295A-D427-D999-4424-F0718E1C5A8C}"/>
              </a:ext>
            </a:extLst>
          </p:cNvPr>
          <p:cNvSpPr/>
          <p:nvPr/>
        </p:nvSpPr>
        <p:spPr>
          <a:xfrm>
            <a:off x="1919622" y="1704001"/>
            <a:ext cx="2298955" cy="234371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불편함으로부터 얻은 영감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894" name="Google Shape;9894;p33">
            <a:extLst>
              <a:ext uri="{FF2B5EF4-FFF2-40B4-BE49-F238E27FC236}">
                <a16:creationId xmlns:a16="http://schemas.microsoft.com/office/drawing/2014/main" id="{BBBDF45E-83D8-47C2-9C18-0FA4ADD4E6CC}"/>
              </a:ext>
            </a:extLst>
          </p:cNvPr>
          <p:cNvSpPr/>
          <p:nvPr/>
        </p:nvSpPr>
        <p:spPr>
          <a:xfrm>
            <a:off x="1919622" y="2006591"/>
            <a:ext cx="2298954" cy="410115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단순 반복적인 업무를 최대한 효율적으로 처리할 수 있는 방안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2" name="Google Shape;9890;p33">
            <a:extLst>
              <a:ext uri="{FF2B5EF4-FFF2-40B4-BE49-F238E27FC236}">
                <a16:creationId xmlns:a16="http://schemas.microsoft.com/office/drawing/2014/main" id="{317E14CB-905C-72E7-6963-8F14F54B3375}"/>
              </a:ext>
            </a:extLst>
          </p:cNvPr>
          <p:cNvSpPr/>
          <p:nvPr/>
        </p:nvSpPr>
        <p:spPr>
          <a:xfrm>
            <a:off x="5473750" y="3699177"/>
            <a:ext cx="1776000" cy="414248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4. </a:t>
            </a:r>
            <a:r>
              <a:rPr lang="ko-KR" altLang="en-US" sz="1100" dirty="0" err="1">
                <a:latin typeface="Gantari"/>
                <a:ea typeface="Gantari"/>
                <a:cs typeface="Gantari"/>
                <a:sym typeface="Gantari"/>
              </a:rPr>
              <a:t>다운로드된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 엑셀 파일 확인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" name="Google Shape;9891;p33">
            <a:extLst>
              <a:ext uri="{FF2B5EF4-FFF2-40B4-BE49-F238E27FC236}">
                <a16:creationId xmlns:a16="http://schemas.microsoft.com/office/drawing/2014/main" id="{2B56CFA2-8A0B-542F-58A8-4F4C87A03B86}"/>
              </a:ext>
            </a:extLst>
          </p:cNvPr>
          <p:cNvSpPr/>
          <p:nvPr/>
        </p:nvSpPr>
        <p:spPr>
          <a:xfrm>
            <a:off x="1653606" y="2671791"/>
            <a:ext cx="2846700" cy="1738843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0" name="Google Shape;9892;p33">
            <a:extLst>
              <a:ext uri="{FF2B5EF4-FFF2-40B4-BE49-F238E27FC236}">
                <a16:creationId xmlns:a16="http://schemas.microsoft.com/office/drawing/2014/main" id="{6DEC0B79-84E3-032E-95C4-37BF19BC99FC}"/>
              </a:ext>
            </a:extLst>
          </p:cNvPr>
          <p:cNvSpPr/>
          <p:nvPr/>
        </p:nvSpPr>
        <p:spPr>
          <a:xfrm>
            <a:off x="2099555" y="2531336"/>
            <a:ext cx="1954800" cy="304795"/>
          </a:xfrm>
          <a:prstGeom prst="roundRect">
            <a:avLst>
              <a:gd name="adj" fmla="val 16667"/>
            </a:avLst>
          </a:prstGeom>
          <a:solidFill>
            <a:srgbClr val="B7E2DC"/>
          </a:solidFill>
          <a:ln w="9525" cap="flat" cmpd="sng">
            <a:solidFill>
              <a:srgbClr val="B7E2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Gantari"/>
                <a:ea typeface="Gantari"/>
                <a:cs typeface="Gantari"/>
                <a:sym typeface="Gantari"/>
              </a:rPr>
              <a:t>한계</a:t>
            </a:r>
            <a:endParaRPr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1" name="Google Shape;9893;p33">
            <a:extLst>
              <a:ext uri="{FF2B5EF4-FFF2-40B4-BE49-F238E27FC236}">
                <a16:creationId xmlns:a16="http://schemas.microsoft.com/office/drawing/2014/main" id="{801BA101-32C8-0856-50E4-4E87A3CE1569}"/>
              </a:ext>
            </a:extLst>
          </p:cNvPr>
          <p:cNvSpPr/>
          <p:nvPr/>
        </p:nvSpPr>
        <p:spPr>
          <a:xfrm>
            <a:off x="1927478" y="2912617"/>
            <a:ext cx="2298955" cy="234371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네이버 뉴스 기사만 수집 가능</a:t>
            </a:r>
            <a:endParaRPr sz="11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12" name="Google Shape;9894;p33">
            <a:extLst>
              <a:ext uri="{FF2B5EF4-FFF2-40B4-BE49-F238E27FC236}">
                <a16:creationId xmlns:a16="http://schemas.microsoft.com/office/drawing/2014/main" id="{9B798174-8B22-527B-59A2-9C5580CF87EE}"/>
              </a:ext>
            </a:extLst>
          </p:cNvPr>
          <p:cNvSpPr/>
          <p:nvPr/>
        </p:nvSpPr>
        <p:spPr>
          <a:xfrm>
            <a:off x="1927478" y="3215207"/>
            <a:ext cx="2298954" cy="410115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네이버 웹 페이지 구조가 변경된다면</a:t>
            </a: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작동 오류 가능</a:t>
            </a:r>
          </a:p>
        </p:txBody>
      </p:sp>
      <p:sp>
        <p:nvSpPr>
          <p:cNvPr id="13" name="Google Shape;9894;p33">
            <a:extLst>
              <a:ext uri="{FF2B5EF4-FFF2-40B4-BE49-F238E27FC236}">
                <a16:creationId xmlns:a16="http://schemas.microsoft.com/office/drawing/2014/main" id="{362C2250-40CE-08E5-594E-F2CCC619F072}"/>
              </a:ext>
            </a:extLst>
          </p:cNvPr>
          <p:cNvSpPr/>
          <p:nvPr/>
        </p:nvSpPr>
        <p:spPr>
          <a:xfrm>
            <a:off x="1927478" y="3685089"/>
            <a:ext cx="2298954" cy="642670"/>
          </a:xfrm>
          <a:prstGeom prst="foldedCorner">
            <a:avLst>
              <a:gd name="adj" fmla="val 16667"/>
            </a:avLst>
          </a:prstGeom>
          <a:noFill/>
          <a:ln w="19050" cap="flat" cmpd="sng">
            <a:solidFill>
              <a:srgbClr val="0551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외</a:t>
            </a:r>
            <a:r>
              <a:rPr lang="ko-KR" altLang="en-US" sz="1100">
                <a:latin typeface="Gantari"/>
                <a:ea typeface="Gantari"/>
                <a:cs typeface="Gantari"/>
                <a:sym typeface="Gantari"/>
              </a:rPr>
              <a:t>부망에서 </a:t>
            </a:r>
            <a:r>
              <a:rPr lang="en-US" altLang="ko-KR" sz="1100" dirty="0">
                <a:latin typeface="Gantari"/>
                <a:ea typeface="Gantari"/>
                <a:cs typeface="Gantari"/>
                <a:sym typeface="Gantari"/>
              </a:rPr>
              <a:t>VS Code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와 같은 툴 사용에 제한이 있으므로 구글 </a:t>
            </a:r>
            <a:r>
              <a:rPr lang="ko-KR" altLang="en-US" sz="1100" dirty="0" err="1">
                <a:latin typeface="Gantari"/>
                <a:ea typeface="Gantari"/>
                <a:cs typeface="Gantari"/>
                <a:sym typeface="Gantari"/>
              </a:rPr>
              <a:t>코랩에</a:t>
            </a:r>
            <a:r>
              <a:rPr lang="ko-KR" altLang="en-US" sz="1100" dirty="0">
                <a:latin typeface="Gantari"/>
                <a:ea typeface="Gantari"/>
                <a:cs typeface="Gantari"/>
                <a:sym typeface="Gantari"/>
              </a:rPr>
              <a:t> 배포</a:t>
            </a:r>
          </a:p>
        </p:txBody>
      </p:sp>
    </p:spTree>
    <p:extLst>
      <p:ext uri="{BB962C8B-B14F-4D97-AF65-F5344CB8AC3E}">
        <p14:creationId xmlns:p14="http://schemas.microsoft.com/office/powerpoint/2010/main" val="84727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3">
          <a:extLst>
            <a:ext uri="{FF2B5EF4-FFF2-40B4-BE49-F238E27FC236}">
              <a16:creationId xmlns:a16="http://schemas.microsoft.com/office/drawing/2014/main" id="{B84E50CF-B3C9-868F-F076-712211BCF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4" name="Google Shape;9914;p35">
            <a:extLst>
              <a:ext uri="{FF2B5EF4-FFF2-40B4-BE49-F238E27FC236}">
                <a16:creationId xmlns:a16="http://schemas.microsoft.com/office/drawing/2014/main" id="{4F066F91-E9D8-693C-9E55-6D338BD1DF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650" y="629375"/>
            <a:ext cx="7020000" cy="47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시스템 구조</a:t>
            </a:r>
            <a:endParaRPr sz="2500"/>
          </a:p>
        </p:txBody>
      </p:sp>
      <p:grpSp>
        <p:nvGrpSpPr>
          <p:cNvPr id="9916" name="Google Shape;9916;p35">
            <a:extLst>
              <a:ext uri="{FF2B5EF4-FFF2-40B4-BE49-F238E27FC236}">
                <a16:creationId xmlns:a16="http://schemas.microsoft.com/office/drawing/2014/main" id="{7B101B57-8526-4FAF-990A-E54065B3BBC0}"/>
              </a:ext>
            </a:extLst>
          </p:cNvPr>
          <p:cNvGrpSpPr/>
          <p:nvPr/>
        </p:nvGrpSpPr>
        <p:grpSpPr>
          <a:xfrm>
            <a:off x="1142296" y="2279813"/>
            <a:ext cx="561600" cy="583873"/>
            <a:chOff x="281446" y="2421375"/>
            <a:chExt cx="561600" cy="583873"/>
          </a:xfrm>
        </p:grpSpPr>
        <p:pic>
          <p:nvPicPr>
            <p:cNvPr id="9917" name="Google Shape;9917;p35">
              <a:extLst>
                <a:ext uri="{FF2B5EF4-FFF2-40B4-BE49-F238E27FC236}">
                  <a16:creationId xmlns:a16="http://schemas.microsoft.com/office/drawing/2014/main" id="{825F4A47-C21B-D8B6-458B-2D5AF542607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2574" y="2421375"/>
              <a:ext cx="459350" cy="459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18" name="Google Shape;9918;p35">
              <a:extLst>
                <a:ext uri="{FF2B5EF4-FFF2-40B4-BE49-F238E27FC236}">
                  <a16:creationId xmlns:a16="http://schemas.microsoft.com/office/drawing/2014/main" id="{AEFF9EB1-D62B-8ABF-49C6-6AFD53AB691A}"/>
                </a:ext>
              </a:extLst>
            </p:cNvPr>
            <p:cNvSpPr txBox="1"/>
            <p:nvPr/>
          </p:nvSpPr>
          <p:spPr>
            <a:xfrm>
              <a:off x="281446" y="2733149"/>
              <a:ext cx="561600" cy="2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 b="1">
                  <a:solidFill>
                    <a:schemeClr val="dk1"/>
                  </a:solidFill>
                  <a:latin typeface="Gantari"/>
                  <a:ea typeface="Gantari"/>
                  <a:cs typeface="Gantari"/>
                  <a:sym typeface="Gantari"/>
                </a:rPr>
                <a:t>USER</a:t>
              </a:r>
              <a:endParaRPr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endParaRPr>
            </a:p>
          </p:txBody>
        </p:sp>
      </p:grpSp>
      <p:sp>
        <p:nvSpPr>
          <p:cNvPr id="9919" name="Google Shape;9919;p35">
            <a:extLst>
              <a:ext uri="{FF2B5EF4-FFF2-40B4-BE49-F238E27FC236}">
                <a16:creationId xmlns:a16="http://schemas.microsoft.com/office/drawing/2014/main" id="{D8D10A99-1888-D8C6-39B6-0FE862850C13}"/>
              </a:ext>
            </a:extLst>
          </p:cNvPr>
          <p:cNvSpPr/>
          <p:nvPr/>
        </p:nvSpPr>
        <p:spPr>
          <a:xfrm>
            <a:off x="1807014" y="1273875"/>
            <a:ext cx="4319114" cy="2406900"/>
          </a:xfrm>
          <a:prstGeom prst="rect">
            <a:avLst/>
          </a:prstGeom>
          <a:solidFill>
            <a:srgbClr val="B7E2D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21" name="Google Shape;9921;p35">
            <a:extLst>
              <a:ext uri="{FF2B5EF4-FFF2-40B4-BE49-F238E27FC236}">
                <a16:creationId xmlns:a16="http://schemas.microsoft.com/office/drawing/2014/main" id="{7A08E5C7-6176-CFB1-A206-40675C61E8D7}"/>
              </a:ext>
            </a:extLst>
          </p:cNvPr>
          <p:cNvSpPr/>
          <p:nvPr/>
        </p:nvSpPr>
        <p:spPr>
          <a:xfrm>
            <a:off x="2806474" y="1625275"/>
            <a:ext cx="4752565" cy="2765190"/>
          </a:xfrm>
          <a:prstGeom prst="rect">
            <a:avLst/>
          </a:prstGeom>
          <a:solidFill>
            <a:srgbClr val="B7E2DC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24" name="Google Shape;9924;p35">
            <a:extLst>
              <a:ext uri="{FF2B5EF4-FFF2-40B4-BE49-F238E27FC236}">
                <a16:creationId xmlns:a16="http://schemas.microsoft.com/office/drawing/2014/main" id="{8E258A70-4FE9-6432-0586-48297351F804}"/>
              </a:ext>
            </a:extLst>
          </p:cNvPr>
          <p:cNvSpPr/>
          <p:nvPr/>
        </p:nvSpPr>
        <p:spPr>
          <a:xfrm>
            <a:off x="3797075" y="1437750"/>
            <a:ext cx="928500" cy="3177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 dirty="0">
                <a:latin typeface="Gantari"/>
                <a:ea typeface="Gantari"/>
                <a:cs typeface="Gantari"/>
                <a:sym typeface="Gantari"/>
              </a:rPr>
              <a:t>Python</a:t>
            </a:r>
            <a:endParaRPr sz="15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25" name="Google Shape;9925;p35">
            <a:extLst>
              <a:ext uri="{FF2B5EF4-FFF2-40B4-BE49-F238E27FC236}">
                <a16:creationId xmlns:a16="http://schemas.microsoft.com/office/drawing/2014/main" id="{EE0FEF3F-56F2-26B2-3AF9-2987CB1F3345}"/>
              </a:ext>
            </a:extLst>
          </p:cNvPr>
          <p:cNvSpPr/>
          <p:nvPr/>
        </p:nvSpPr>
        <p:spPr>
          <a:xfrm>
            <a:off x="2597500" y="1099475"/>
            <a:ext cx="928500" cy="3177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 dirty="0">
                <a:latin typeface="Gantari"/>
                <a:ea typeface="Gantari"/>
                <a:cs typeface="Gantari"/>
                <a:sym typeface="Gantari"/>
              </a:rPr>
              <a:t>Colab</a:t>
            </a:r>
            <a:endParaRPr sz="1500" b="1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26" name="Google Shape;9926;p35">
            <a:extLst>
              <a:ext uri="{FF2B5EF4-FFF2-40B4-BE49-F238E27FC236}">
                <a16:creationId xmlns:a16="http://schemas.microsoft.com/office/drawing/2014/main" id="{101FB3C4-5A50-1178-3F0D-443C0D627481}"/>
              </a:ext>
            </a:extLst>
          </p:cNvPr>
          <p:cNvSpPr/>
          <p:nvPr/>
        </p:nvSpPr>
        <p:spPr>
          <a:xfrm>
            <a:off x="3137075" y="1876550"/>
            <a:ext cx="2510100" cy="317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1.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기사 제목에 포함시킬 내용</a:t>
            </a: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입력</a:t>
            </a:r>
            <a:endParaRPr sz="12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27" name="Google Shape;9927;p35">
            <a:extLst>
              <a:ext uri="{FF2B5EF4-FFF2-40B4-BE49-F238E27FC236}">
                <a16:creationId xmlns:a16="http://schemas.microsoft.com/office/drawing/2014/main" id="{D7F6E5DF-0D48-8F6B-71FC-DE8B7C173E8C}"/>
              </a:ext>
            </a:extLst>
          </p:cNvPr>
          <p:cNvSpPr/>
          <p:nvPr/>
        </p:nvSpPr>
        <p:spPr>
          <a:xfrm>
            <a:off x="3137075" y="2289985"/>
            <a:ext cx="2510100" cy="317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2.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시작 날짜</a:t>
            </a: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종료 날짜 입력</a:t>
            </a:r>
          </a:p>
        </p:txBody>
      </p:sp>
      <p:sp>
        <p:nvSpPr>
          <p:cNvPr id="9928" name="Google Shape;9928;p35">
            <a:extLst>
              <a:ext uri="{FF2B5EF4-FFF2-40B4-BE49-F238E27FC236}">
                <a16:creationId xmlns:a16="http://schemas.microsoft.com/office/drawing/2014/main" id="{55EE2DBA-D509-1D66-D593-B06C84EFCF9D}"/>
              </a:ext>
            </a:extLst>
          </p:cNvPr>
          <p:cNvSpPr/>
          <p:nvPr/>
        </p:nvSpPr>
        <p:spPr>
          <a:xfrm>
            <a:off x="3137075" y="2714750"/>
            <a:ext cx="2510100" cy="317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3.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크롬 드라이버 실행</a:t>
            </a:r>
          </a:p>
        </p:txBody>
      </p:sp>
      <p:sp>
        <p:nvSpPr>
          <p:cNvPr id="9929" name="Google Shape;9929;p35">
            <a:extLst>
              <a:ext uri="{FF2B5EF4-FFF2-40B4-BE49-F238E27FC236}">
                <a16:creationId xmlns:a16="http://schemas.microsoft.com/office/drawing/2014/main" id="{65C5CAED-61CE-74EE-2B3C-16261E3B8035}"/>
              </a:ext>
            </a:extLst>
          </p:cNvPr>
          <p:cNvSpPr/>
          <p:nvPr/>
        </p:nvSpPr>
        <p:spPr>
          <a:xfrm>
            <a:off x="3137075" y="3171950"/>
            <a:ext cx="2510100" cy="317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4.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언론사</a:t>
            </a: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기사 제목</a:t>
            </a: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링크 수집</a:t>
            </a:r>
            <a:endParaRPr sz="12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30" name="Google Shape;9930;p35">
            <a:extLst>
              <a:ext uri="{FF2B5EF4-FFF2-40B4-BE49-F238E27FC236}">
                <a16:creationId xmlns:a16="http://schemas.microsoft.com/office/drawing/2014/main" id="{F7B4422E-EBB9-AE5F-92B7-2171BF174F61}"/>
              </a:ext>
            </a:extLst>
          </p:cNvPr>
          <p:cNvSpPr/>
          <p:nvPr/>
        </p:nvSpPr>
        <p:spPr>
          <a:xfrm>
            <a:off x="3137075" y="3629150"/>
            <a:ext cx="2510100" cy="3177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5. </a:t>
            </a: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데이터프레임 저장 </a:t>
            </a:r>
            <a:r>
              <a:rPr lang="en-US" altLang="ko-KR" sz="1200" dirty="0">
                <a:latin typeface="Gantari"/>
                <a:ea typeface="Gantari"/>
                <a:cs typeface="Gantari"/>
                <a:sym typeface="Gantari"/>
              </a:rPr>
              <a:t>(.xlsx)</a:t>
            </a:r>
            <a:endParaRPr sz="1200" dirty="0">
              <a:latin typeface="Gantari"/>
              <a:ea typeface="Gantari"/>
              <a:cs typeface="Gantari"/>
              <a:sym typeface="Gantari"/>
            </a:endParaRPr>
          </a:p>
        </p:txBody>
      </p:sp>
      <p:sp>
        <p:nvSpPr>
          <p:cNvPr id="9931" name="Google Shape;9931;p35">
            <a:extLst>
              <a:ext uri="{FF2B5EF4-FFF2-40B4-BE49-F238E27FC236}">
                <a16:creationId xmlns:a16="http://schemas.microsoft.com/office/drawing/2014/main" id="{9A812E64-CF55-835E-5C77-0011741EEFB7}"/>
              </a:ext>
            </a:extLst>
          </p:cNvPr>
          <p:cNvSpPr/>
          <p:nvPr/>
        </p:nvSpPr>
        <p:spPr>
          <a:xfrm>
            <a:off x="2023275" y="2336700"/>
            <a:ext cx="720900" cy="4701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Gantari"/>
                <a:ea typeface="Gantari"/>
                <a:cs typeface="Gantari"/>
                <a:sym typeface="Gantari"/>
              </a:rPr>
              <a:t>코드</a:t>
            </a:r>
            <a:endParaRPr sz="1200" dirty="0"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latin typeface="Gantari"/>
                <a:ea typeface="Gantari"/>
                <a:cs typeface="Gantari"/>
                <a:sym typeface="Gantari"/>
              </a:rPr>
              <a:t>실행</a:t>
            </a:r>
            <a:endParaRPr sz="1200" dirty="0">
              <a:latin typeface="Gantari"/>
              <a:ea typeface="Gantari"/>
              <a:cs typeface="Gantari"/>
              <a:sym typeface="Gantari"/>
            </a:endParaRPr>
          </a:p>
        </p:txBody>
      </p:sp>
      <p:cxnSp>
        <p:nvCxnSpPr>
          <p:cNvPr id="9932" name="Google Shape;9932;p35">
            <a:extLst>
              <a:ext uri="{FF2B5EF4-FFF2-40B4-BE49-F238E27FC236}">
                <a16:creationId xmlns:a16="http://schemas.microsoft.com/office/drawing/2014/main" id="{21B3DAA0-B6B6-B2EE-D4BE-6989FB0A9D7D}"/>
              </a:ext>
            </a:extLst>
          </p:cNvPr>
          <p:cNvCxnSpPr>
            <a:stCxn id="9931" idx="3"/>
            <a:endCxn id="9926" idx="1"/>
          </p:cNvCxnSpPr>
          <p:nvPr/>
        </p:nvCxnSpPr>
        <p:spPr>
          <a:xfrm rot="10800000" flipH="1">
            <a:off x="2744175" y="2035350"/>
            <a:ext cx="393000" cy="536400"/>
          </a:xfrm>
          <a:prstGeom prst="bentConnector3">
            <a:avLst>
              <a:gd name="adj1" fmla="val 49987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34" name="Google Shape;9934;p35">
            <a:extLst>
              <a:ext uri="{FF2B5EF4-FFF2-40B4-BE49-F238E27FC236}">
                <a16:creationId xmlns:a16="http://schemas.microsoft.com/office/drawing/2014/main" id="{5E0582A3-9704-BA55-2B96-DBB1582CD9E8}"/>
              </a:ext>
            </a:extLst>
          </p:cNvPr>
          <p:cNvSpPr/>
          <p:nvPr/>
        </p:nvSpPr>
        <p:spPr>
          <a:xfrm>
            <a:off x="6451132" y="1743464"/>
            <a:ext cx="897998" cy="30942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Gantari"/>
                <a:ea typeface="Gantari"/>
                <a:cs typeface="Gantari"/>
                <a:sym typeface="Gantari"/>
              </a:rPr>
              <a:t>Chrome Driver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cxnSp>
        <p:nvCxnSpPr>
          <p:cNvPr id="9935" name="Google Shape;9935;p35">
            <a:extLst>
              <a:ext uri="{FF2B5EF4-FFF2-40B4-BE49-F238E27FC236}">
                <a16:creationId xmlns:a16="http://schemas.microsoft.com/office/drawing/2014/main" id="{44256A39-F504-4B66-737A-93DC886D2703}"/>
              </a:ext>
            </a:extLst>
          </p:cNvPr>
          <p:cNvCxnSpPr>
            <a:stCxn id="9931" idx="3"/>
            <a:endCxn id="9927" idx="1"/>
          </p:cNvCxnSpPr>
          <p:nvPr/>
        </p:nvCxnSpPr>
        <p:spPr>
          <a:xfrm flipV="1">
            <a:off x="2744175" y="2448835"/>
            <a:ext cx="392900" cy="12291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6" name="Google Shape;9936;p35">
            <a:extLst>
              <a:ext uri="{FF2B5EF4-FFF2-40B4-BE49-F238E27FC236}">
                <a16:creationId xmlns:a16="http://schemas.microsoft.com/office/drawing/2014/main" id="{45A7E488-4ED3-5E0F-2DDA-FEB6B0441EB9}"/>
              </a:ext>
            </a:extLst>
          </p:cNvPr>
          <p:cNvCxnSpPr>
            <a:stCxn id="9931" idx="3"/>
            <a:endCxn id="9928" idx="1"/>
          </p:cNvCxnSpPr>
          <p:nvPr/>
        </p:nvCxnSpPr>
        <p:spPr>
          <a:xfrm>
            <a:off x="2744175" y="2571750"/>
            <a:ext cx="393000" cy="301800"/>
          </a:xfrm>
          <a:prstGeom prst="bentConnector3">
            <a:avLst>
              <a:gd name="adj1" fmla="val 49987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7" name="Google Shape;9937;p35">
            <a:extLst>
              <a:ext uri="{FF2B5EF4-FFF2-40B4-BE49-F238E27FC236}">
                <a16:creationId xmlns:a16="http://schemas.microsoft.com/office/drawing/2014/main" id="{50CCA531-3FD9-03EF-C3CB-C7959DC54E49}"/>
              </a:ext>
            </a:extLst>
          </p:cNvPr>
          <p:cNvCxnSpPr>
            <a:stCxn id="9931" idx="3"/>
            <a:endCxn id="9929" idx="1"/>
          </p:cNvCxnSpPr>
          <p:nvPr/>
        </p:nvCxnSpPr>
        <p:spPr>
          <a:xfrm>
            <a:off x="2744175" y="2571750"/>
            <a:ext cx="393000" cy="759000"/>
          </a:xfrm>
          <a:prstGeom prst="bentConnector3">
            <a:avLst>
              <a:gd name="adj1" fmla="val 49987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8" name="Google Shape;9938;p35">
            <a:extLst>
              <a:ext uri="{FF2B5EF4-FFF2-40B4-BE49-F238E27FC236}">
                <a16:creationId xmlns:a16="http://schemas.microsoft.com/office/drawing/2014/main" id="{FD37DAEF-2D08-32AE-05B4-7D5B00FCB50E}"/>
              </a:ext>
            </a:extLst>
          </p:cNvPr>
          <p:cNvCxnSpPr>
            <a:stCxn id="9931" idx="3"/>
            <a:endCxn id="9930" idx="1"/>
          </p:cNvCxnSpPr>
          <p:nvPr/>
        </p:nvCxnSpPr>
        <p:spPr>
          <a:xfrm>
            <a:off x="2744175" y="2571750"/>
            <a:ext cx="393000" cy="1216200"/>
          </a:xfrm>
          <a:prstGeom prst="bentConnector3">
            <a:avLst>
              <a:gd name="adj1" fmla="val 49987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39" name="Google Shape;9939;p35">
            <a:extLst>
              <a:ext uri="{FF2B5EF4-FFF2-40B4-BE49-F238E27FC236}">
                <a16:creationId xmlns:a16="http://schemas.microsoft.com/office/drawing/2014/main" id="{4F6446E0-57A9-729C-161E-1A8D7465C7D3}"/>
              </a:ext>
            </a:extLst>
          </p:cNvPr>
          <p:cNvSpPr/>
          <p:nvPr/>
        </p:nvSpPr>
        <p:spPr>
          <a:xfrm>
            <a:off x="1660925" y="2495000"/>
            <a:ext cx="318578" cy="216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antari"/>
              <a:ea typeface="Gantari"/>
              <a:cs typeface="Gantari"/>
              <a:sym typeface="Gantari"/>
            </a:endParaRPr>
          </a:p>
        </p:txBody>
      </p:sp>
      <p:cxnSp>
        <p:nvCxnSpPr>
          <p:cNvPr id="9941" name="Google Shape;9941;p35">
            <a:extLst>
              <a:ext uri="{FF2B5EF4-FFF2-40B4-BE49-F238E27FC236}">
                <a16:creationId xmlns:a16="http://schemas.microsoft.com/office/drawing/2014/main" id="{7C033733-2019-3C20-2F12-71116FAA6A84}"/>
              </a:ext>
            </a:extLst>
          </p:cNvPr>
          <p:cNvCxnSpPr>
            <a:cxnSpLocks/>
            <a:stCxn id="9926" idx="3"/>
            <a:endCxn id="3" idx="1"/>
          </p:cNvCxnSpPr>
          <p:nvPr/>
        </p:nvCxnSpPr>
        <p:spPr>
          <a:xfrm>
            <a:off x="5647175" y="2035400"/>
            <a:ext cx="788706" cy="4031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2" name="Google Shape;9942;p35">
            <a:extLst>
              <a:ext uri="{FF2B5EF4-FFF2-40B4-BE49-F238E27FC236}">
                <a16:creationId xmlns:a16="http://schemas.microsoft.com/office/drawing/2014/main" id="{DDD82FFC-5E28-6070-0D29-581D563E6AF4}"/>
              </a:ext>
            </a:extLst>
          </p:cNvPr>
          <p:cNvCxnSpPr>
            <a:cxnSpLocks/>
            <a:stCxn id="9927" idx="3"/>
            <a:endCxn id="3" idx="1"/>
          </p:cNvCxnSpPr>
          <p:nvPr/>
        </p:nvCxnSpPr>
        <p:spPr>
          <a:xfrm flipV="1">
            <a:off x="5647175" y="2438550"/>
            <a:ext cx="788706" cy="1028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3" name="Google Shape;9943;p35">
            <a:extLst>
              <a:ext uri="{FF2B5EF4-FFF2-40B4-BE49-F238E27FC236}">
                <a16:creationId xmlns:a16="http://schemas.microsoft.com/office/drawing/2014/main" id="{725125A7-3790-5B82-EF2A-89B6DC51BE5A}"/>
              </a:ext>
            </a:extLst>
          </p:cNvPr>
          <p:cNvCxnSpPr>
            <a:cxnSpLocks/>
            <a:stCxn id="9928" idx="3"/>
            <a:endCxn id="3" idx="1"/>
          </p:cNvCxnSpPr>
          <p:nvPr/>
        </p:nvCxnSpPr>
        <p:spPr>
          <a:xfrm flipV="1">
            <a:off x="5647175" y="2438550"/>
            <a:ext cx="788706" cy="4350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4" name="Google Shape;9944;p35">
            <a:extLst>
              <a:ext uri="{FF2B5EF4-FFF2-40B4-BE49-F238E27FC236}">
                <a16:creationId xmlns:a16="http://schemas.microsoft.com/office/drawing/2014/main" id="{267BC5D8-DFB0-F772-45DE-909430211FE5}"/>
              </a:ext>
            </a:extLst>
          </p:cNvPr>
          <p:cNvCxnSpPr>
            <a:cxnSpLocks/>
            <a:stCxn id="9929" idx="3"/>
            <a:endCxn id="5" idx="1"/>
          </p:cNvCxnSpPr>
          <p:nvPr/>
        </p:nvCxnSpPr>
        <p:spPr>
          <a:xfrm flipV="1">
            <a:off x="5647175" y="3328406"/>
            <a:ext cx="522725" cy="239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5" name="Google Shape;9945;p35">
            <a:extLst>
              <a:ext uri="{FF2B5EF4-FFF2-40B4-BE49-F238E27FC236}">
                <a16:creationId xmlns:a16="http://schemas.microsoft.com/office/drawing/2014/main" id="{D8A533EE-AC07-4ADA-C6B2-5120584F6060}"/>
              </a:ext>
            </a:extLst>
          </p:cNvPr>
          <p:cNvCxnSpPr>
            <a:cxnSpLocks/>
            <a:stCxn id="9930" idx="3"/>
            <a:endCxn id="34" idx="1"/>
          </p:cNvCxnSpPr>
          <p:nvPr/>
        </p:nvCxnSpPr>
        <p:spPr>
          <a:xfrm>
            <a:off x="5647175" y="3788000"/>
            <a:ext cx="746409" cy="32042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54394F9-E5CA-D3E4-D8A8-2CE6837E1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881" y="2060440"/>
            <a:ext cx="928500" cy="7562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AF7C79-0F84-4878-639C-A9E6FF8EE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900" y="3161994"/>
            <a:ext cx="1363249" cy="332824"/>
          </a:xfrm>
          <a:prstGeom prst="rect">
            <a:avLst/>
          </a:prstGeom>
        </p:spPr>
      </p:pic>
      <p:sp>
        <p:nvSpPr>
          <p:cNvPr id="27" name="Google Shape;9934;p35">
            <a:extLst>
              <a:ext uri="{FF2B5EF4-FFF2-40B4-BE49-F238E27FC236}">
                <a16:creationId xmlns:a16="http://schemas.microsoft.com/office/drawing/2014/main" id="{F9F844BF-3C20-668D-CF13-8F7ED6928333}"/>
              </a:ext>
            </a:extLst>
          </p:cNvPr>
          <p:cNvSpPr/>
          <p:nvPr/>
        </p:nvSpPr>
        <p:spPr>
          <a:xfrm>
            <a:off x="6393584" y="2923747"/>
            <a:ext cx="897998" cy="208024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Gantari"/>
                <a:ea typeface="Gantari"/>
                <a:cs typeface="Gantari"/>
                <a:sym typeface="Gantari"/>
              </a:rPr>
              <a:t>Selenium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53880B70-CCE5-DB6A-883B-E0732F427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3584" y="3818823"/>
            <a:ext cx="981397" cy="579198"/>
          </a:xfrm>
          <a:prstGeom prst="rect">
            <a:avLst/>
          </a:prstGeom>
        </p:spPr>
      </p:pic>
      <p:sp>
        <p:nvSpPr>
          <p:cNvPr id="48" name="Google Shape;9934;p35">
            <a:extLst>
              <a:ext uri="{FF2B5EF4-FFF2-40B4-BE49-F238E27FC236}">
                <a16:creationId xmlns:a16="http://schemas.microsoft.com/office/drawing/2014/main" id="{32E4E685-C2E9-F6F6-4408-3B04230EA645}"/>
              </a:ext>
            </a:extLst>
          </p:cNvPr>
          <p:cNvSpPr/>
          <p:nvPr/>
        </p:nvSpPr>
        <p:spPr>
          <a:xfrm>
            <a:off x="6438989" y="3588664"/>
            <a:ext cx="897998" cy="208024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latin typeface="Gantari"/>
                <a:ea typeface="Gantari"/>
                <a:cs typeface="Gantari"/>
                <a:sym typeface="Gantari"/>
              </a:rPr>
              <a:t>Pandas</a:t>
            </a:r>
            <a:endParaRPr sz="1100" b="1" dirty="0">
              <a:latin typeface="Gantari"/>
              <a:ea typeface="Gantari"/>
              <a:cs typeface="Gantari"/>
              <a:sym typeface="Gantari"/>
            </a:endParaRPr>
          </a:p>
        </p:txBody>
      </p:sp>
    </p:spTree>
    <p:extLst>
      <p:ext uri="{BB962C8B-B14F-4D97-AF65-F5344CB8AC3E}">
        <p14:creationId xmlns:p14="http://schemas.microsoft.com/office/powerpoint/2010/main" val="1213106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1">
          <a:extLst>
            <a:ext uri="{FF2B5EF4-FFF2-40B4-BE49-F238E27FC236}">
              <a16:creationId xmlns:a16="http://schemas.microsoft.com/office/drawing/2014/main" id="{B4212423-48AC-EB1F-60F7-9CEAA7545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2" name="Google Shape;10102;p46">
            <a:extLst>
              <a:ext uri="{FF2B5EF4-FFF2-40B4-BE49-F238E27FC236}">
                <a16:creationId xmlns:a16="http://schemas.microsoft.com/office/drawing/2014/main" id="{32A1E06B-AA48-7EDD-9BB5-4AE7EB10C5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400" y="137275"/>
            <a:ext cx="2400900" cy="31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시연 영상</a:t>
            </a:r>
            <a:endParaRPr sz="1800" dirty="0"/>
          </a:p>
        </p:txBody>
      </p:sp>
      <p:pic>
        <p:nvPicPr>
          <p:cNvPr id="3" name="녹음 2024-12-14 143654">
            <a:hlinkClick r:id="" action="ppaction://media"/>
            <a:extLst>
              <a:ext uri="{FF2B5EF4-FFF2-40B4-BE49-F238E27FC236}">
                <a16:creationId xmlns:a16="http://schemas.microsoft.com/office/drawing/2014/main" id="{BFB00E6D-9F7D-FEA6-270C-A0EFC5EB3A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9893" y="747623"/>
            <a:ext cx="6209912" cy="364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9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1">
          <a:extLst>
            <a:ext uri="{FF2B5EF4-FFF2-40B4-BE49-F238E27FC236}">
              <a16:creationId xmlns:a16="http://schemas.microsoft.com/office/drawing/2014/main" id="{9020BC0D-0AF8-56ED-78B2-5C22CB6DF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6219318-2E0D-532C-5249-96EF24562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217" y="1375540"/>
            <a:ext cx="6689912" cy="2392419"/>
          </a:xfrm>
          <a:prstGeom prst="rect">
            <a:avLst/>
          </a:prstGeom>
        </p:spPr>
      </p:pic>
      <p:sp>
        <p:nvSpPr>
          <p:cNvPr id="5" name="Google Shape;9914;p35">
            <a:extLst>
              <a:ext uri="{FF2B5EF4-FFF2-40B4-BE49-F238E27FC236}">
                <a16:creationId xmlns:a16="http://schemas.microsoft.com/office/drawing/2014/main" id="{475943AD-E8F0-68B9-3E95-F839284949CE}"/>
              </a:ext>
            </a:extLst>
          </p:cNvPr>
          <p:cNvSpPr txBox="1">
            <a:spLocks/>
          </p:cNvSpPr>
          <p:nvPr/>
        </p:nvSpPr>
        <p:spPr>
          <a:xfrm>
            <a:off x="1270650" y="629375"/>
            <a:ext cx="70200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r>
              <a:rPr lang="ko-KR" altLang="en-US" sz="2500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1172960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3">
          <a:extLst>
            <a:ext uri="{FF2B5EF4-FFF2-40B4-BE49-F238E27FC236}">
              <a16:creationId xmlns:a16="http://schemas.microsoft.com/office/drawing/2014/main" id="{9230419B-9AB3-9050-7989-7F83143FC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7" name="Google Shape;9877;p32">
            <a:extLst>
              <a:ext uri="{FF2B5EF4-FFF2-40B4-BE49-F238E27FC236}">
                <a16:creationId xmlns:a16="http://schemas.microsoft.com/office/drawing/2014/main" id="{934D0D79-18B1-17B0-F6DB-CD9C3EED8D71}"/>
              </a:ext>
            </a:extLst>
          </p:cNvPr>
          <p:cNvSpPr txBox="1"/>
          <p:nvPr/>
        </p:nvSpPr>
        <p:spPr>
          <a:xfrm>
            <a:off x="1270650" y="1099475"/>
            <a:ext cx="7020000" cy="105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★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주요 역할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: Python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을 이용한 데이터 시각화</a:t>
            </a:r>
            <a:endParaRPr lang="en-US" altLang="ko-KR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-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직원들의 설문 내용을 바탕으로 형태소 분석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키워드 추출 및 빈도 계산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불용어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제거</a:t>
            </a:r>
            <a:endParaRPr lang="en-US" altLang="ko-KR" dirty="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- </a:t>
            </a:r>
            <a:r>
              <a:rPr lang="ko-KR" altLang="en-US" dirty="0" err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머신러닝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기반 감정 분석 모델 제작 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자연어 처리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(NLP), SVM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모델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정확도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: </a:t>
            </a:r>
            <a:r>
              <a:rPr lang="ko-KR" altLang="en-US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약 </a:t>
            </a:r>
            <a:r>
              <a:rPr lang="en-US" altLang="ko-KR" dirty="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97%)</a:t>
            </a:r>
          </a:p>
        </p:txBody>
      </p:sp>
      <p:sp>
        <p:nvSpPr>
          <p:cNvPr id="5" name="Google Shape;10007;p41">
            <a:extLst>
              <a:ext uri="{FF2B5EF4-FFF2-40B4-BE49-F238E27FC236}">
                <a16:creationId xmlns:a16="http://schemas.microsoft.com/office/drawing/2014/main" id="{1DCAE5FD-5090-1B85-5530-6F9003616850}"/>
              </a:ext>
            </a:extLst>
          </p:cNvPr>
          <p:cNvSpPr txBox="1">
            <a:spLocks/>
          </p:cNvSpPr>
          <p:nvPr/>
        </p:nvSpPr>
        <p:spPr>
          <a:xfrm>
            <a:off x="1270650" y="629375"/>
            <a:ext cx="70200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Gantari ExtraBold"/>
              <a:buNone/>
              <a:defRPr sz="3300" b="0" i="0" u="none" strike="noStrike" cap="none">
                <a:solidFill>
                  <a:schemeClr val="lt2"/>
                </a:solidFill>
                <a:latin typeface="Gantari ExtraBold"/>
                <a:ea typeface="Gantari ExtraBold"/>
                <a:cs typeface="Gantari ExtraBold"/>
                <a:sym typeface="Gantari ExtraBold"/>
              </a:defRPr>
            </a:lvl9pPr>
          </a:lstStyle>
          <a:p>
            <a:r>
              <a:rPr lang="en-US" altLang="ko-KR" sz="2500" dirty="0"/>
              <a:t>03. </a:t>
            </a:r>
            <a:r>
              <a:rPr lang="ko-KR" altLang="en-US" sz="2500" dirty="0"/>
              <a:t>인턴 프로젝트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DE8D7604-F74D-62BC-5F15-4EEEC5FC8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28682"/>
              </p:ext>
            </p:extLst>
          </p:nvPr>
        </p:nvGraphicFramePr>
        <p:xfrm>
          <a:off x="1891553" y="2265830"/>
          <a:ext cx="5360894" cy="1796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5440">
                  <a:extLst>
                    <a:ext uri="{9D8B030D-6E8A-4147-A177-3AD203B41FA5}">
                      <a16:colId xmlns:a16="http://schemas.microsoft.com/office/drawing/2014/main" val="3592681362"/>
                    </a:ext>
                  </a:extLst>
                </a:gridCol>
                <a:gridCol w="3425454">
                  <a:extLst>
                    <a:ext uri="{9D8B030D-6E8A-4147-A177-3AD203B41FA5}">
                      <a16:colId xmlns:a16="http://schemas.microsoft.com/office/drawing/2014/main" val="1849617415"/>
                    </a:ext>
                  </a:extLst>
                </a:gridCol>
              </a:tblGrid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2"/>
                          </a:solidFill>
                        </a:rPr>
                        <a:t>시각화 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2"/>
                          </a:solidFill>
                        </a:rPr>
                        <a:t>사용 사례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631036"/>
                  </a:ext>
                </a:extLst>
              </a:tr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워드클라우드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주요 키워드 시각화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959690"/>
                  </a:ext>
                </a:extLst>
              </a:tr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트리맵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파이차트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주제별 비율 시각화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388474"/>
                  </a:ext>
                </a:extLst>
              </a:tr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혼동행렬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감정 예측 정확도 시각화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909123"/>
                  </a:ext>
                </a:extLst>
              </a:tr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누적막대차트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주제별 평균 감정 강도 시각화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508026"/>
                  </a:ext>
                </a:extLst>
              </a:tr>
              <a:tr h="298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네트워크그래프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기능 정리 시각화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569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9587321"/>
      </p:ext>
    </p:extLst>
  </p:cSld>
  <p:clrMapOvr>
    <a:masterClrMapping/>
  </p:clrMapOvr>
</p:sld>
</file>

<file path=ppt/theme/theme1.xml><?xml version="1.0" encoding="utf-8"?>
<a:theme xmlns:a="http://schemas.openxmlformats.org/drawingml/2006/main" name="Pasos para estudiar un texto by Slidesgo">
  <a:themeElements>
    <a:clrScheme name="Simple Light">
      <a:dk1>
        <a:srgbClr val="222828"/>
      </a:dk1>
      <a:lt1>
        <a:srgbClr val="71C9B9"/>
      </a:lt1>
      <a:dk2>
        <a:srgbClr val="68B3A5"/>
      </a:dk2>
      <a:lt2>
        <a:srgbClr val="005051"/>
      </a:lt2>
      <a:accent1>
        <a:srgbClr val="FCC94C"/>
      </a:accent1>
      <a:accent2>
        <a:srgbClr val="FBFEE9"/>
      </a:accent2>
      <a:accent3>
        <a:srgbClr val="F1E4D1"/>
      </a:accent3>
      <a:accent4>
        <a:srgbClr val="E4DEC8"/>
      </a:accent4>
      <a:accent5>
        <a:srgbClr val="FFFFFF"/>
      </a:accent5>
      <a:accent6>
        <a:srgbClr val="C7404E"/>
      </a:accent6>
      <a:hlink>
        <a:srgbClr val="2228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417</Words>
  <Application>Microsoft Office PowerPoint</Application>
  <PresentationFormat>화면 슬라이드 쇼(16:9)</PresentationFormat>
  <Paragraphs>113</Paragraphs>
  <Slides>12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Gantari</vt:lpstr>
      <vt:lpstr>Gantari ExtraBold</vt:lpstr>
      <vt:lpstr>Arial</vt:lpstr>
      <vt:lpstr>Pasos para estudiar un texto by Slidesgo</vt:lpstr>
      <vt:lpstr>국토지리정보원  인턴 업무성과 보고</vt:lpstr>
      <vt:lpstr>목차</vt:lpstr>
      <vt:lpstr>PowerPoint 프레젠테이션</vt:lpstr>
      <vt:lpstr>02. 업무</vt:lpstr>
      <vt:lpstr>언론 보도 현황 자동 모니터링 코드 개발</vt:lpstr>
      <vt:lpstr>시스템 구조</vt:lpstr>
      <vt:lpstr>시연 영상</vt:lpstr>
      <vt:lpstr>PowerPoint 프레젠테이션</vt:lpstr>
      <vt:lpstr>PowerPoint 프레젠테이션</vt:lpstr>
      <vt:lpstr>PowerPoint 프레젠테이션</vt:lpstr>
      <vt:lpstr>04. 소감</vt:lpstr>
      <vt:lpstr>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진호 이</cp:lastModifiedBy>
  <cp:revision>27</cp:revision>
  <dcterms:modified xsi:type="dcterms:W3CDTF">2025-01-14T12:34:00Z</dcterms:modified>
</cp:coreProperties>
</file>